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73" d="100"/>
          <a:sy n="73"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4/13/2020</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4/13/2020</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4/13/2020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4/13/2020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4/13/2020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4/13/2020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4/13/2020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4/13/2020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4/13/2020</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077BAD37-4969-434A-B706-D4D491117D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3A1BAC-8A1B-4451-B89F-3E293C72E07B}"/>
              </a:ext>
            </a:extLst>
          </p:cNvPr>
          <p:cNvSpPr>
            <a:spLocks noGrp="1"/>
          </p:cNvSpPr>
          <p:nvPr>
            <p:ph type="ctrTitle"/>
          </p:nvPr>
        </p:nvSpPr>
        <p:spPr>
          <a:xfrm>
            <a:off x="1478521" y="1480930"/>
            <a:ext cx="5678215" cy="3254321"/>
          </a:xfrm>
        </p:spPr>
        <p:txBody>
          <a:bodyPr>
            <a:normAutofit/>
          </a:bodyPr>
          <a:lstStyle/>
          <a:p>
            <a:pPr algn="l"/>
            <a:r>
              <a:rPr lang="en-GB" sz="6600">
                <a:latin typeface="Modern Love" panose="04090805081005020601" pitchFamily="82" charset="0"/>
                <a:cs typeface="MoolBoran" panose="020B0604020202020204" pitchFamily="34" charset="0"/>
              </a:rPr>
              <a:t>My Lockdown</a:t>
            </a:r>
            <a:br>
              <a:rPr lang="en-GB" sz="6600">
                <a:latin typeface="Modern Love" panose="04090805081005020601" pitchFamily="82" charset="0"/>
                <a:cs typeface="MoolBoran" panose="020B0604020202020204" pitchFamily="34" charset="0"/>
              </a:rPr>
            </a:br>
            <a:r>
              <a:rPr lang="en-GB" sz="6600">
                <a:latin typeface="Modern Love" panose="04090805081005020601" pitchFamily="82" charset="0"/>
                <a:cs typeface="MoolBoran" panose="020B0604020202020204" pitchFamily="34" charset="0"/>
              </a:rPr>
              <a:t>photo diary </a:t>
            </a:r>
          </a:p>
        </p:txBody>
      </p:sp>
      <p:sp>
        <p:nvSpPr>
          <p:cNvPr id="3" name="Subtitle 2">
            <a:extLst>
              <a:ext uri="{FF2B5EF4-FFF2-40B4-BE49-F238E27FC236}">
                <a16:creationId xmlns:a16="http://schemas.microsoft.com/office/drawing/2014/main" id="{23B287C2-5836-4400-AC9F-D94CED04F08C}"/>
              </a:ext>
            </a:extLst>
          </p:cNvPr>
          <p:cNvSpPr>
            <a:spLocks noGrp="1"/>
          </p:cNvSpPr>
          <p:nvPr>
            <p:ph type="subTitle" idx="1"/>
          </p:nvPr>
        </p:nvSpPr>
        <p:spPr>
          <a:xfrm>
            <a:off x="1478523" y="4804850"/>
            <a:ext cx="5678213" cy="1086237"/>
          </a:xfrm>
        </p:spPr>
        <p:txBody>
          <a:bodyPr>
            <a:normAutofit/>
          </a:bodyPr>
          <a:lstStyle/>
          <a:p>
            <a:pPr algn="l">
              <a:spcAft>
                <a:spcPts val="600"/>
              </a:spcAft>
            </a:pPr>
            <a:r>
              <a:rPr lang="en-GB"/>
              <a:t>By Gracie Lowe </a:t>
            </a:r>
          </a:p>
          <a:p>
            <a:pPr algn="l">
              <a:spcAft>
                <a:spcPts val="600"/>
              </a:spcAft>
            </a:pPr>
            <a:r>
              <a:rPr lang="en-GB"/>
              <a:t>Year 10</a:t>
            </a:r>
          </a:p>
        </p:txBody>
      </p:sp>
      <p:sp>
        <p:nvSpPr>
          <p:cNvPr id="78" name="Freeform 6">
            <a:extLst>
              <a:ext uri="{FF2B5EF4-FFF2-40B4-BE49-F238E27FC236}">
                <a16:creationId xmlns:a16="http://schemas.microsoft.com/office/drawing/2014/main" id="{3916EDD2-374F-4D27-A1EF-8261FE0855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pic>
        <p:nvPicPr>
          <p:cNvPr id="1026" name="Picture 2" descr="the lovely bones | via Tumblr - image #1024901 by awesomeguy on ...">
            <a:extLst>
              <a:ext uri="{FF2B5EF4-FFF2-40B4-BE49-F238E27FC236}">
                <a16:creationId xmlns:a16="http://schemas.microsoft.com/office/drawing/2014/main" id="{97CCE930-7562-432B-9032-FCA7C0B42B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 b="1488"/>
          <a:stretch/>
        </p:blipFill>
        <p:spPr bwMode="auto">
          <a:xfrm>
            <a:off x="7550981" y="746449"/>
            <a:ext cx="3957395" cy="260211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028" name="Picture 4" descr="Coronavirus: San Francisco area on 24-hour lockdown beginning ...">
            <a:extLst>
              <a:ext uri="{FF2B5EF4-FFF2-40B4-BE49-F238E27FC236}">
                <a16:creationId xmlns:a16="http://schemas.microsoft.com/office/drawing/2014/main" id="{28BFC530-E59D-4C84-9629-6814A93698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26" r="3045" b="3"/>
          <a:stretch/>
        </p:blipFill>
        <p:spPr bwMode="auto">
          <a:xfrm>
            <a:off x="7550981" y="3509434"/>
            <a:ext cx="3957395" cy="2602118"/>
          </a:xfrm>
          <a:prstGeom prst="rect">
            <a:avLst/>
          </a:prstGeom>
          <a:noFill/>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182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159B63-C56D-4E4E-8B07-40A1346DC9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8FDF5C-6AF6-41A9-BD36-C513369CA0E1}"/>
              </a:ext>
            </a:extLst>
          </p:cNvPr>
          <p:cNvSpPr>
            <a:spLocks noGrp="1"/>
          </p:cNvSpPr>
          <p:nvPr>
            <p:ph type="title"/>
          </p:nvPr>
        </p:nvSpPr>
        <p:spPr>
          <a:xfrm>
            <a:off x="888387" y="1194178"/>
            <a:ext cx="4168154" cy="5420933"/>
          </a:xfrm>
        </p:spPr>
        <p:txBody>
          <a:bodyPr>
            <a:normAutofit/>
          </a:bodyPr>
          <a:lstStyle/>
          <a:p>
            <a:r>
              <a:rPr lang="en-GB" sz="2400" i="1" dirty="0"/>
              <a:t>Monday 30</a:t>
            </a:r>
            <a:r>
              <a:rPr lang="en-GB" sz="2400" i="1" baseline="30000" dirty="0"/>
              <a:t>th</a:t>
            </a:r>
            <a:r>
              <a:rPr lang="en-GB" sz="2400" i="1" dirty="0"/>
              <a:t> March 2020</a:t>
            </a:r>
            <a:br>
              <a:rPr lang="en-GB" sz="2400" i="1" dirty="0"/>
            </a:br>
            <a:r>
              <a:rPr lang="en-GB" sz="2400" i="1" dirty="0"/>
              <a:t/>
            </a:r>
            <a:br>
              <a:rPr lang="en-GB" sz="2400" i="1" dirty="0"/>
            </a:br>
            <a:r>
              <a:rPr lang="en-GB" sz="2200" dirty="0">
                <a:latin typeface="Eras Medium ITC" panose="020B0602030504020804" pitchFamily="34" charset="0"/>
              </a:rPr>
              <a:t>Today is the first day of our Easter holidays, however I will be spending Easter a bit differently this year as we are on lockdown for at least 3 weeks! </a:t>
            </a:r>
            <a:br>
              <a:rPr lang="en-GB" sz="2200" dirty="0">
                <a:latin typeface="Eras Medium ITC" panose="020B0602030504020804" pitchFamily="34" charset="0"/>
              </a:rPr>
            </a:br>
            <a:r>
              <a:rPr lang="en-GB" sz="2200" dirty="0">
                <a:latin typeface="Eras Medium ITC" panose="020B0602030504020804" pitchFamily="34" charset="0"/>
              </a:rPr>
              <a:t>I had a very lazy day as it consisted of me watching lots of episodes from my favourite series the ‘Originals’. </a:t>
            </a:r>
            <a:br>
              <a:rPr lang="en-GB" sz="2200" dirty="0">
                <a:latin typeface="Eras Medium ITC" panose="020B0602030504020804" pitchFamily="34" charset="0"/>
              </a:rPr>
            </a:br>
            <a:r>
              <a:rPr lang="en-GB" sz="2200" dirty="0">
                <a:latin typeface="Eras Medium ITC" panose="020B0602030504020804" pitchFamily="34" charset="0"/>
              </a:rPr>
              <a:t>As the day went by, I decided I would go on run to get some fresh air. The streets were empty, the roads were clear, it was like a ghost town!</a:t>
            </a:r>
            <a:endParaRPr lang="en-GB" sz="2400" i="1" dirty="0">
              <a:latin typeface="Eras Medium ITC" panose="020B0602030504020804" pitchFamily="34" charset="0"/>
            </a:endParaRPr>
          </a:p>
        </p:txBody>
      </p:sp>
      <p:sp>
        <p:nvSpPr>
          <p:cNvPr id="10" name="Rectangle 9">
            <a:extLst>
              <a:ext uri="{FF2B5EF4-FFF2-40B4-BE49-F238E27FC236}">
                <a16:creationId xmlns:a16="http://schemas.microsoft.com/office/drawing/2014/main" id="{27DEF201-077E-444A-A3F0-66E1425357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Content Placeholder 5" descr="A close up of a sign&#10;&#10;Description automatically generated">
            <a:extLst>
              <a:ext uri="{FF2B5EF4-FFF2-40B4-BE49-F238E27FC236}">
                <a16:creationId xmlns:a16="http://schemas.microsoft.com/office/drawing/2014/main" id="{91225AA0-938F-440E-9B40-F02DE501181C}"/>
              </a:ext>
            </a:extLst>
          </p:cNvPr>
          <p:cNvPicPr>
            <a:picLocks noGrp="1" noChangeAspect="1"/>
          </p:cNvPicPr>
          <p:nvPr>
            <p:ph idx="1"/>
          </p:nvPr>
        </p:nvPicPr>
        <p:blipFill>
          <a:blip r:embed="rId2"/>
          <a:stretch>
            <a:fillRect/>
          </a:stretch>
        </p:blipFill>
        <p:spPr>
          <a:xfrm>
            <a:off x="9134907" y="2310843"/>
            <a:ext cx="2879037" cy="4318556"/>
          </a:xfrm>
        </p:spPr>
      </p:pic>
      <p:sp>
        <p:nvSpPr>
          <p:cNvPr id="4" name="TextBox 3">
            <a:extLst>
              <a:ext uri="{FF2B5EF4-FFF2-40B4-BE49-F238E27FC236}">
                <a16:creationId xmlns:a16="http://schemas.microsoft.com/office/drawing/2014/main" id="{025911D4-B1BF-4600-A5D5-523FFDB1F520}"/>
              </a:ext>
            </a:extLst>
          </p:cNvPr>
          <p:cNvSpPr txBox="1"/>
          <p:nvPr/>
        </p:nvSpPr>
        <p:spPr>
          <a:xfrm>
            <a:off x="1328738" y="242888"/>
            <a:ext cx="9842650" cy="923330"/>
          </a:xfrm>
          <a:prstGeom prst="rect">
            <a:avLst/>
          </a:prstGeom>
          <a:noFill/>
        </p:spPr>
        <p:txBody>
          <a:bodyPr wrap="square" rtlCol="0">
            <a:spAutoFit/>
          </a:bodyPr>
          <a:lstStyle/>
          <a:p>
            <a:r>
              <a:rPr lang="en-GB" sz="5400" dirty="0">
                <a:latin typeface="Modern Love" panose="04090805081005020601" pitchFamily="82" charset="0"/>
              </a:rPr>
              <a:t>Day 1</a:t>
            </a:r>
          </a:p>
        </p:txBody>
      </p:sp>
      <p:pic>
        <p:nvPicPr>
          <p:cNvPr id="9" name="Picture 8" descr="A picture containing meter, clock&#10;&#10;Description automatically generated">
            <a:extLst>
              <a:ext uri="{FF2B5EF4-FFF2-40B4-BE49-F238E27FC236}">
                <a16:creationId xmlns:a16="http://schemas.microsoft.com/office/drawing/2014/main" id="{377CA65E-45ED-425D-8735-F1B9372B8D71}"/>
              </a:ext>
            </a:extLst>
          </p:cNvPr>
          <p:cNvPicPr>
            <a:picLocks noChangeAspect="1"/>
          </p:cNvPicPr>
          <p:nvPr/>
        </p:nvPicPr>
        <p:blipFill>
          <a:blip r:embed="rId3"/>
          <a:stretch>
            <a:fillRect/>
          </a:stretch>
        </p:blipFill>
        <p:spPr>
          <a:xfrm>
            <a:off x="4824798" y="1823269"/>
            <a:ext cx="4168154" cy="2778770"/>
          </a:xfrm>
          <a:prstGeom prst="rect">
            <a:avLst/>
          </a:prstGeom>
        </p:spPr>
      </p:pic>
      <p:sp>
        <p:nvSpPr>
          <p:cNvPr id="11" name="TextBox 10">
            <a:extLst>
              <a:ext uri="{FF2B5EF4-FFF2-40B4-BE49-F238E27FC236}">
                <a16:creationId xmlns:a16="http://schemas.microsoft.com/office/drawing/2014/main" id="{5C36D094-A4B0-4E09-8900-24E69819B0B3}"/>
              </a:ext>
            </a:extLst>
          </p:cNvPr>
          <p:cNvSpPr txBox="1"/>
          <p:nvPr/>
        </p:nvSpPr>
        <p:spPr>
          <a:xfrm>
            <a:off x="5553919" y="197317"/>
            <a:ext cx="3309219" cy="1323439"/>
          </a:xfrm>
          <a:prstGeom prst="rect">
            <a:avLst/>
          </a:prstGeom>
          <a:noFill/>
        </p:spPr>
        <p:txBody>
          <a:bodyPr wrap="square" rtlCol="0">
            <a:spAutoFit/>
          </a:bodyPr>
          <a:lstStyle/>
          <a:p>
            <a:r>
              <a:rPr lang="en-GB" sz="2000" dirty="0">
                <a:latin typeface="Eras Medium ITC" panose="020B0602030504020804" pitchFamily="34" charset="0"/>
              </a:rPr>
              <a:t>I used my Canon SLR Camera to take these shots.</a:t>
            </a:r>
          </a:p>
          <a:p>
            <a:r>
              <a:rPr lang="en-GB" sz="2000" dirty="0">
                <a:latin typeface="Eras Medium ITC" panose="020B0602030504020804" pitchFamily="34" charset="0"/>
              </a:rPr>
              <a:t>I then edited them by using Adobe Photoshop Express. </a:t>
            </a:r>
          </a:p>
        </p:txBody>
      </p:sp>
    </p:spTree>
    <p:extLst>
      <p:ext uri="{BB962C8B-B14F-4D97-AF65-F5344CB8AC3E}">
        <p14:creationId xmlns:p14="http://schemas.microsoft.com/office/powerpoint/2010/main" val="3118536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159B63-C56D-4E4E-8B07-40A1346DC9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8FDF5C-6AF6-41A9-BD36-C513369CA0E1}"/>
              </a:ext>
            </a:extLst>
          </p:cNvPr>
          <p:cNvSpPr>
            <a:spLocks noGrp="1"/>
          </p:cNvSpPr>
          <p:nvPr>
            <p:ph type="title"/>
          </p:nvPr>
        </p:nvSpPr>
        <p:spPr>
          <a:xfrm>
            <a:off x="888389" y="1194179"/>
            <a:ext cx="4168152" cy="4491003"/>
          </a:xfrm>
        </p:spPr>
        <p:txBody>
          <a:bodyPr>
            <a:normAutofit fontScale="90000"/>
          </a:bodyPr>
          <a:lstStyle/>
          <a:p>
            <a:r>
              <a:rPr lang="en-GB" sz="2700" i="1" dirty="0"/>
              <a:t>Tuesday 31</a:t>
            </a:r>
            <a:r>
              <a:rPr lang="en-GB" sz="2700" i="1" baseline="30000" dirty="0"/>
              <a:t>st</a:t>
            </a:r>
            <a:r>
              <a:rPr lang="en-GB" sz="2700" i="1" dirty="0"/>
              <a:t> March 2020</a:t>
            </a:r>
            <a:r>
              <a:rPr lang="en-GB" sz="2400" i="1" dirty="0"/>
              <a:t/>
            </a:r>
            <a:br>
              <a:rPr lang="en-GB" sz="2400" i="1" dirty="0"/>
            </a:br>
            <a:r>
              <a:rPr lang="en-GB" sz="2400" i="1" dirty="0"/>
              <a:t/>
            </a:r>
            <a:br>
              <a:rPr lang="en-GB" sz="2400" i="1" dirty="0"/>
            </a:br>
            <a:r>
              <a:rPr lang="en-GB" sz="2400" dirty="0">
                <a:latin typeface="Eras Medium ITC" panose="020B0602030504020804" pitchFamily="34" charset="0"/>
              </a:rPr>
              <a:t>As I had a rather lazy day yesterday, I thought I would be a bit more productive today. </a:t>
            </a:r>
            <a:br>
              <a:rPr lang="en-GB" sz="2400" dirty="0">
                <a:latin typeface="Eras Medium ITC" panose="020B0602030504020804" pitchFamily="34" charset="0"/>
              </a:rPr>
            </a:br>
            <a:r>
              <a:rPr lang="en-GB" sz="2400" dirty="0">
                <a:latin typeface="Eras Medium ITC" panose="020B0602030504020804" pitchFamily="34" charset="0"/>
              </a:rPr>
              <a:t>Using spare old wood, me,  my brother and sister made our own plant boxes. We all created different styles, for example; I made the long rectangular plant box, my sister made a small square plant box and my brother created a plant box in the style of a go-kart!</a:t>
            </a:r>
            <a:br>
              <a:rPr lang="en-GB" sz="2400" dirty="0">
                <a:latin typeface="Eras Medium ITC" panose="020B0602030504020804" pitchFamily="34" charset="0"/>
              </a:rPr>
            </a:br>
            <a:r>
              <a:rPr lang="en-GB" sz="2400" dirty="0">
                <a:latin typeface="Eras Medium ITC" panose="020B0602030504020804" pitchFamily="34" charset="0"/>
              </a:rPr>
              <a:t> After hours spent outside creating the boxes I did my daily workout and finished the day by watching the tv.</a:t>
            </a:r>
            <a:r>
              <a:rPr lang="en-GB" sz="2400" i="1" dirty="0">
                <a:latin typeface="Eras Medium ITC" panose="020B0602030504020804" pitchFamily="34" charset="0"/>
              </a:rPr>
              <a:t/>
            </a:r>
            <a:br>
              <a:rPr lang="en-GB" sz="2400" i="1" dirty="0">
                <a:latin typeface="Eras Medium ITC" panose="020B0602030504020804" pitchFamily="34" charset="0"/>
              </a:rPr>
            </a:br>
            <a:endParaRPr lang="en-GB" sz="2400" i="1" dirty="0">
              <a:latin typeface="Eras Medium ITC" panose="020B0602030504020804" pitchFamily="34" charset="0"/>
            </a:endParaRPr>
          </a:p>
        </p:txBody>
      </p:sp>
      <p:sp>
        <p:nvSpPr>
          <p:cNvPr id="10" name="Rectangle 9">
            <a:extLst>
              <a:ext uri="{FF2B5EF4-FFF2-40B4-BE49-F238E27FC236}">
                <a16:creationId xmlns:a16="http://schemas.microsoft.com/office/drawing/2014/main" id="{27DEF201-077E-444A-A3F0-66E1425357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025911D4-B1BF-4600-A5D5-523FFDB1F520}"/>
              </a:ext>
            </a:extLst>
          </p:cNvPr>
          <p:cNvSpPr txBox="1"/>
          <p:nvPr/>
        </p:nvSpPr>
        <p:spPr>
          <a:xfrm>
            <a:off x="1328738" y="242888"/>
            <a:ext cx="9842650" cy="923330"/>
          </a:xfrm>
          <a:prstGeom prst="rect">
            <a:avLst/>
          </a:prstGeom>
          <a:noFill/>
        </p:spPr>
        <p:txBody>
          <a:bodyPr wrap="square" rtlCol="0">
            <a:spAutoFit/>
          </a:bodyPr>
          <a:lstStyle/>
          <a:p>
            <a:r>
              <a:rPr lang="en-GB" sz="5400">
                <a:latin typeface="Modern Love" panose="04090805081005020601" pitchFamily="82" charset="0"/>
              </a:rPr>
              <a:t>Day 2</a:t>
            </a:r>
            <a:endParaRPr lang="en-GB" sz="5400" dirty="0">
              <a:latin typeface="Modern Love" panose="04090805081005020601" pitchFamily="82" charset="0"/>
            </a:endParaRPr>
          </a:p>
        </p:txBody>
      </p:sp>
      <p:pic>
        <p:nvPicPr>
          <p:cNvPr id="18" name="Picture 17" descr="A picture containing indoor, sitting, building, wooden&#10;&#10;Description automatically generated">
            <a:extLst>
              <a:ext uri="{FF2B5EF4-FFF2-40B4-BE49-F238E27FC236}">
                <a16:creationId xmlns:a16="http://schemas.microsoft.com/office/drawing/2014/main" id="{68ADA0FF-963C-4AE3-8C57-41BA5CD460DD}"/>
              </a:ext>
            </a:extLst>
          </p:cNvPr>
          <p:cNvPicPr>
            <a:picLocks noChangeAspect="1"/>
          </p:cNvPicPr>
          <p:nvPr/>
        </p:nvPicPr>
        <p:blipFill>
          <a:blip r:embed="rId2"/>
          <a:stretch>
            <a:fillRect/>
          </a:stretch>
        </p:blipFill>
        <p:spPr>
          <a:xfrm>
            <a:off x="8552226" y="898669"/>
            <a:ext cx="3517998" cy="2345332"/>
          </a:xfrm>
          <a:prstGeom prst="rect">
            <a:avLst/>
          </a:prstGeom>
        </p:spPr>
      </p:pic>
      <p:pic>
        <p:nvPicPr>
          <p:cNvPr id="20" name="Picture 19" descr="A picture containing wooden, bench, table, food&#10;&#10;Description automatically generated">
            <a:extLst>
              <a:ext uri="{FF2B5EF4-FFF2-40B4-BE49-F238E27FC236}">
                <a16:creationId xmlns:a16="http://schemas.microsoft.com/office/drawing/2014/main" id="{45A898CF-EF50-48D3-97D3-5CE8CE4B4F30}"/>
              </a:ext>
            </a:extLst>
          </p:cNvPr>
          <p:cNvPicPr>
            <a:picLocks noChangeAspect="1"/>
          </p:cNvPicPr>
          <p:nvPr/>
        </p:nvPicPr>
        <p:blipFill>
          <a:blip r:embed="rId3"/>
          <a:stretch>
            <a:fillRect/>
          </a:stretch>
        </p:blipFill>
        <p:spPr>
          <a:xfrm>
            <a:off x="4912452" y="881422"/>
            <a:ext cx="3517998" cy="2345332"/>
          </a:xfrm>
          <a:prstGeom prst="rect">
            <a:avLst/>
          </a:prstGeom>
        </p:spPr>
      </p:pic>
      <p:pic>
        <p:nvPicPr>
          <p:cNvPr id="22" name="Picture 21" descr="A picture containing object, indoor, table, sitting&#10;&#10;Description automatically generated">
            <a:extLst>
              <a:ext uri="{FF2B5EF4-FFF2-40B4-BE49-F238E27FC236}">
                <a16:creationId xmlns:a16="http://schemas.microsoft.com/office/drawing/2014/main" id="{EE8ED06C-E4CF-43CC-8A73-FECCD2898613}"/>
              </a:ext>
            </a:extLst>
          </p:cNvPr>
          <p:cNvPicPr>
            <a:picLocks noChangeAspect="1"/>
          </p:cNvPicPr>
          <p:nvPr/>
        </p:nvPicPr>
        <p:blipFill>
          <a:blip r:embed="rId4"/>
          <a:stretch>
            <a:fillRect/>
          </a:stretch>
        </p:blipFill>
        <p:spPr>
          <a:xfrm>
            <a:off x="8569227" y="3363825"/>
            <a:ext cx="3517998" cy="2345332"/>
          </a:xfrm>
          <a:prstGeom prst="rect">
            <a:avLst/>
          </a:prstGeom>
        </p:spPr>
      </p:pic>
      <p:pic>
        <p:nvPicPr>
          <p:cNvPr id="24" name="Picture 23" descr="A picture containing table, indoor, wooden, sitting&#10;&#10;Description automatically generated">
            <a:extLst>
              <a:ext uri="{FF2B5EF4-FFF2-40B4-BE49-F238E27FC236}">
                <a16:creationId xmlns:a16="http://schemas.microsoft.com/office/drawing/2014/main" id="{B631C612-E3AD-4C0F-944B-CD6F2962133E}"/>
              </a:ext>
            </a:extLst>
          </p:cNvPr>
          <p:cNvPicPr>
            <a:picLocks noChangeAspect="1"/>
          </p:cNvPicPr>
          <p:nvPr/>
        </p:nvPicPr>
        <p:blipFill>
          <a:blip r:embed="rId5"/>
          <a:stretch>
            <a:fillRect/>
          </a:stretch>
        </p:blipFill>
        <p:spPr>
          <a:xfrm>
            <a:off x="4980455" y="3363825"/>
            <a:ext cx="3449995" cy="2299996"/>
          </a:xfrm>
          <a:prstGeom prst="rect">
            <a:avLst/>
          </a:prstGeom>
        </p:spPr>
      </p:pic>
      <p:sp>
        <p:nvSpPr>
          <p:cNvPr id="46" name="TextBox 45">
            <a:extLst>
              <a:ext uri="{FF2B5EF4-FFF2-40B4-BE49-F238E27FC236}">
                <a16:creationId xmlns:a16="http://schemas.microsoft.com/office/drawing/2014/main" id="{9E6464C4-A06C-4DF9-805D-48DB8999936D}"/>
              </a:ext>
            </a:extLst>
          </p:cNvPr>
          <p:cNvSpPr txBox="1"/>
          <p:nvPr/>
        </p:nvSpPr>
        <p:spPr>
          <a:xfrm>
            <a:off x="6499912" y="5685182"/>
            <a:ext cx="6003110" cy="1015663"/>
          </a:xfrm>
          <a:prstGeom prst="rect">
            <a:avLst/>
          </a:prstGeom>
          <a:noFill/>
        </p:spPr>
        <p:txBody>
          <a:bodyPr wrap="square" rtlCol="0">
            <a:spAutoFit/>
          </a:bodyPr>
          <a:lstStyle/>
          <a:p>
            <a:r>
              <a:rPr lang="en-GB" sz="2000" dirty="0">
                <a:latin typeface="Eras Medium ITC" panose="020B0602030504020804" pitchFamily="34" charset="0"/>
              </a:rPr>
              <a:t>I used my Canon SLR Camera to take these shots.</a:t>
            </a:r>
          </a:p>
          <a:p>
            <a:r>
              <a:rPr lang="en-GB" sz="2000" dirty="0">
                <a:latin typeface="Eras Medium ITC" panose="020B0602030504020804" pitchFamily="34" charset="0"/>
              </a:rPr>
              <a:t>I then edited them by using Adobe Photoshop Express. </a:t>
            </a:r>
          </a:p>
        </p:txBody>
      </p:sp>
    </p:spTree>
    <p:extLst>
      <p:ext uri="{BB962C8B-B14F-4D97-AF65-F5344CB8AC3E}">
        <p14:creationId xmlns:p14="http://schemas.microsoft.com/office/powerpoint/2010/main" val="94152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159B63-C56D-4E4E-8B07-40A1346DC9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8FDF5C-6AF6-41A9-BD36-C513369CA0E1}"/>
              </a:ext>
            </a:extLst>
          </p:cNvPr>
          <p:cNvSpPr>
            <a:spLocks noGrp="1"/>
          </p:cNvSpPr>
          <p:nvPr>
            <p:ph type="title"/>
          </p:nvPr>
        </p:nvSpPr>
        <p:spPr>
          <a:xfrm>
            <a:off x="888388" y="1194179"/>
            <a:ext cx="4248363" cy="4292221"/>
          </a:xfrm>
        </p:spPr>
        <p:txBody>
          <a:bodyPr>
            <a:noAutofit/>
          </a:bodyPr>
          <a:lstStyle/>
          <a:p>
            <a:r>
              <a:rPr lang="en-GB" sz="2400" i="1" dirty="0"/>
              <a:t>Wednesday 1</a:t>
            </a:r>
            <a:r>
              <a:rPr lang="en-GB" sz="2400" i="1" baseline="30000" dirty="0"/>
              <a:t>st</a:t>
            </a:r>
            <a:r>
              <a:rPr lang="en-GB" sz="2400" i="1" dirty="0"/>
              <a:t> April 2020</a:t>
            </a:r>
            <a:r>
              <a:rPr lang="en-GB" sz="2000" i="1" dirty="0"/>
              <a:t/>
            </a:r>
            <a:br>
              <a:rPr lang="en-GB" sz="2000" i="1" dirty="0"/>
            </a:br>
            <a:r>
              <a:rPr lang="en-GB" sz="2000" i="1" dirty="0"/>
              <a:t/>
            </a:r>
            <a:br>
              <a:rPr lang="en-GB" sz="2000" i="1" dirty="0"/>
            </a:br>
            <a:r>
              <a:rPr lang="en-GB" sz="2300" dirty="0">
                <a:latin typeface="Eras Medium ITC" panose="020B0602030504020804" pitchFamily="34" charset="0"/>
              </a:rPr>
              <a:t>Today, my dad was busy outside helping build our brick wall so I thought I would go and give him a hand. Me and my sister carried and stacked the bricks ready for them to be used. However it got quite boring after a while so I got my gym clothes on and went on a 3.6 mile run! </a:t>
            </a:r>
            <a:br>
              <a:rPr lang="en-GB" sz="2300" dirty="0">
                <a:latin typeface="Eras Medium ITC" panose="020B0602030504020804" pitchFamily="34" charset="0"/>
              </a:rPr>
            </a:br>
            <a:r>
              <a:rPr lang="en-GB" sz="2300" dirty="0">
                <a:latin typeface="Eras Medium ITC" panose="020B0602030504020804" pitchFamily="34" charset="0"/>
              </a:rPr>
              <a:t>To finish the day, I did my daily workout and watched the BBC live update on coronavirus.</a:t>
            </a:r>
            <a:br>
              <a:rPr lang="en-GB" sz="2300" dirty="0">
                <a:latin typeface="Eras Medium ITC" panose="020B0602030504020804" pitchFamily="34" charset="0"/>
              </a:rPr>
            </a:br>
            <a:r>
              <a:rPr lang="en-GB" sz="2300" dirty="0">
                <a:latin typeface="Eras Medium ITC" panose="020B0602030504020804" pitchFamily="34" charset="0"/>
              </a:rPr>
              <a:t>29,474 have now tested positive for coronavirus and 2,352 have sadly died.</a:t>
            </a:r>
            <a:r>
              <a:rPr lang="en-GB" sz="2400" dirty="0">
                <a:latin typeface="Eras Medium ITC" panose="020B0602030504020804" pitchFamily="34" charset="0"/>
              </a:rPr>
              <a:t/>
            </a:r>
            <a:br>
              <a:rPr lang="en-GB" sz="2400" dirty="0">
                <a:latin typeface="Eras Medium ITC" panose="020B0602030504020804" pitchFamily="34" charset="0"/>
              </a:rPr>
            </a:br>
            <a:endParaRPr lang="en-GB" sz="2000" dirty="0">
              <a:latin typeface="Eras Medium ITC" panose="020B0602030504020804" pitchFamily="34" charset="0"/>
            </a:endParaRPr>
          </a:p>
        </p:txBody>
      </p:sp>
      <p:sp>
        <p:nvSpPr>
          <p:cNvPr id="10" name="Rectangle 9">
            <a:extLst>
              <a:ext uri="{FF2B5EF4-FFF2-40B4-BE49-F238E27FC236}">
                <a16:creationId xmlns:a16="http://schemas.microsoft.com/office/drawing/2014/main" id="{27DEF201-077E-444A-A3F0-66E1425357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025911D4-B1BF-4600-A5D5-523FFDB1F520}"/>
              </a:ext>
            </a:extLst>
          </p:cNvPr>
          <p:cNvSpPr txBox="1"/>
          <p:nvPr/>
        </p:nvSpPr>
        <p:spPr>
          <a:xfrm>
            <a:off x="1328738" y="242888"/>
            <a:ext cx="9842650" cy="923330"/>
          </a:xfrm>
          <a:prstGeom prst="rect">
            <a:avLst/>
          </a:prstGeom>
          <a:noFill/>
        </p:spPr>
        <p:txBody>
          <a:bodyPr wrap="square" rtlCol="0">
            <a:spAutoFit/>
          </a:bodyPr>
          <a:lstStyle/>
          <a:p>
            <a:r>
              <a:rPr lang="en-GB" sz="5400" dirty="0">
                <a:latin typeface="Modern Love" panose="04090805081005020601" pitchFamily="82" charset="0"/>
              </a:rPr>
              <a:t>Day 3</a:t>
            </a:r>
          </a:p>
        </p:txBody>
      </p:sp>
      <p:pic>
        <p:nvPicPr>
          <p:cNvPr id="7" name="Picture 6" descr="A picture containing cake, brick, building, piece&#10;&#10;Description automatically generated">
            <a:extLst>
              <a:ext uri="{FF2B5EF4-FFF2-40B4-BE49-F238E27FC236}">
                <a16:creationId xmlns:a16="http://schemas.microsoft.com/office/drawing/2014/main" id="{20338BE6-8954-4D4B-9169-0F014CA7AE59}"/>
              </a:ext>
            </a:extLst>
          </p:cNvPr>
          <p:cNvPicPr>
            <a:picLocks noChangeAspect="1"/>
          </p:cNvPicPr>
          <p:nvPr/>
        </p:nvPicPr>
        <p:blipFill>
          <a:blip r:embed="rId2"/>
          <a:stretch>
            <a:fillRect/>
          </a:stretch>
        </p:blipFill>
        <p:spPr>
          <a:xfrm>
            <a:off x="5418458" y="3341133"/>
            <a:ext cx="4168152" cy="2778768"/>
          </a:xfrm>
          <a:prstGeom prst="rect">
            <a:avLst/>
          </a:prstGeom>
        </p:spPr>
      </p:pic>
      <p:pic>
        <p:nvPicPr>
          <p:cNvPr id="9" name="Picture 8" descr="A picture containing sitting, table, brown, cake&#10;&#10;Description automatically generated">
            <a:extLst>
              <a:ext uri="{FF2B5EF4-FFF2-40B4-BE49-F238E27FC236}">
                <a16:creationId xmlns:a16="http://schemas.microsoft.com/office/drawing/2014/main" id="{DE0CF291-EB46-4F1A-8E36-99A88D010BBA}"/>
              </a:ext>
            </a:extLst>
          </p:cNvPr>
          <p:cNvPicPr>
            <a:picLocks noChangeAspect="1"/>
          </p:cNvPicPr>
          <p:nvPr/>
        </p:nvPicPr>
        <p:blipFill>
          <a:blip r:embed="rId3"/>
          <a:stretch>
            <a:fillRect/>
          </a:stretch>
        </p:blipFill>
        <p:spPr>
          <a:xfrm>
            <a:off x="7262927" y="130730"/>
            <a:ext cx="4647367" cy="3098245"/>
          </a:xfrm>
          <a:prstGeom prst="rect">
            <a:avLst/>
          </a:prstGeom>
        </p:spPr>
      </p:pic>
      <p:sp>
        <p:nvSpPr>
          <p:cNvPr id="5" name="TextBox 4">
            <a:extLst>
              <a:ext uri="{FF2B5EF4-FFF2-40B4-BE49-F238E27FC236}">
                <a16:creationId xmlns:a16="http://schemas.microsoft.com/office/drawing/2014/main" id="{CFC20768-97D8-4201-B735-9EB72910CBE1}"/>
              </a:ext>
            </a:extLst>
          </p:cNvPr>
          <p:cNvSpPr txBox="1"/>
          <p:nvPr/>
        </p:nvSpPr>
        <p:spPr>
          <a:xfrm>
            <a:off x="9727463" y="3497490"/>
            <a:ext cx="2182831" cy="2554545"/>
          </a:xfrm>
          <a:prstGeom prst="rect">
            <a:avLst/>
          </a:prstGeom>
          <a:noFill/>
        </p:spPr>
        <p:txBody>
          <a:bodyPr wrap="square" rtlCol="0">
            <a:spAutoFit/>
          </a:bodyPr>
          <a:lstStyle/>
          <a:p>
            <a:r>
              <a:rPr lang="en-GB" sz="2000" dirty="0">
                <a:latin typeface="Eras Medium ITC" panose="020B0602030504020804" pitchFamily="34" charset="0"/>
              </a:rPr>
              <a:t>I used my Canon SLR Camera to take these shots.</a:t>
            </a:r>
          </a:p>
          <a:p>
            <a:r>
              <a:rPr lang="en-GB" sz="2000" dirty="0">
                <a:latin typeface="Eras Medium ITC" panose="020B0602030504020804" pitchFamily="34" charset="0"/>
              </a:rPr>
              <a:t>I then edited them by using Adobe Photoshop Express. </a:t>
            </a:r>
          </a:p>
        </p:txBody>
      </p:sp>
    </p:spTree>
    <p:extLst>
      <p:ext uri="{BB962C8B-B14F-4D97-AF65-F5344CB8AC3E}">
        <p14:creationId xmlns:p14="http://schemas.microsoft.com/office/powerpoint/2010/main" val="91805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159B63-C56D-4E4E-8B07-40A1346DC9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8FDF5C-6AF6-41A9-BD36-C513369CA0E1}"/>
              </a:ext>
            </a:extLst>
          </p:cNvPr>
          <p:cNvSpPr>
            <a:spLocks noGrp="1"/>
          </p:cNvSpPr>
          <p:nvPr>
            <p:ph type="title"/>
          </p:nvPr>
        </p:nvSpPr>
        <p:spPr>
          <a:xfrm>
            <a:off x="888388" y="1194179"/>
            <a:ext cx="4248363" cy="4292221"/>
          </a:xfrm>
        </p:spPr>
        <p:txBody>
          <a:bodyPr>
            <a:noAutofit/>
          </a:bodyPr>
          <a:lstStyle/>
          <a:p>
            <a:r>
              <a:rPr lang="en-GB" sz="2400" i="1" dirty="0"/>
              <a:t>Thursday 2</a:t>
            </a:r>
            <a:r>
              <a:rPr lang="en-GB" sz="2400" i="1" baseline="30000" dirty="0"/>
              <a:t>nd</a:t>
            </a:r>
            <a:r>
              <a:rPr lang="en-GB" sz="2400" i="1" dirty="0"/>
              <a:t> April 2020</a:t>
            </a:r>
            <a:br>
              <a:rPr lang="en-GB" sz="2400" i="1" dirty="0"/>
            </a:br>
            <a:r>
              <a:rPr lang="en-GB" sz="2400" i="1" dirty="0"/>
              <a:t/>
            </a:r>
            <a:br>
              <a:rPr lang="en-GB" sz="2400" i="1" dirty="0"/>
            </a:br>
            <a:r>
              <a:rPr lang="en-GB" sz="2400" i="1" dirty="0"/>
              <a:t>This morning, I watched a few more episodes of the ‘Originals’ and then decided to revise some RE topics and complete some revision tasks on Seneca learning. Then around 3pm I wanted to get some fresh air so I went out on a run! At 8pm it was time to clap and appreciate all the hard work and effort the NHS are doing for us. It was amazing to see everyone in our community taking part.</a:t>
            </a:r>
            <a:r>
              <a:rPr lang="en-GB" sz="2000" i="1" dirty="0"/>
              <a:t/>
            </a:r>
            <a:br>
              <a:rPr lang="en-GB" sz="2000" i="1" dirty="0"/>
            </a:br>
            <a:r>
              <a:rPr lang="en-GB" sz="2000" i="1" dirty="0"/>
              <a:t/>
            </a:r>
            <a:br>
              <a:rPr lang="en-GB" sz="2000" i="1" dirty="0"/>
            </a:br>
            <a:endParaRPr lang="en-GB" sz="2000" dirty="0">
              <a:latin typeface="Eras Medium ITC" panose="020B0602030504020804" pitchFamily="34" charset="0"/>
            </a:endParaRPr>
          </a:p>
        </p:txBody>
      </p:sp>
      <p:sp>
        <p:nvSpPr>
          <p:cNvPr id="10" name="Rectangle 9">
            <a:extLst>
              <a:ext uri="{FF2B5EF4-FFF2-40B4-BE49-F238E27FC236}">
                <a16:creationId xmlns:a16="http://schemas.microsoft.com/office/drawing/2014/main" id="{27DEF201-077E-444A-A3F0-66E1425357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025911D4-B1BF-4600-A5D5-523FFDB1F520}"/>
              </a:ext>
            </a:extLst>
          </p:cNvPr>
          <p:cNvSpPr txBox="1"/>
          <p:nvPr/>
        </p:nvSpPr>
        <p:spPr>
          <a:xfrm>
            <a:off x="706695" y="135425"/>
            <a:ext cx="9842650" cy="923330"/>
          </a:xfrm>
          <a:prstGeom prst="rect">
            <a:avLst/>
          </a:prstGeom>
          <a:noFill/>
        </p:spPr>
        <p:txBody>
          <a:bodyPr wrap="square" rtlCol="0">
            <a:spAutoFit/>
          </a:bodyPr>
          <a:lstStyle/>
          <a:p>
            <a:r>
              <a:rPr lang="en-GB" sz="5400" dirty="0">
                <a:latin typeface="Modern Love" panose="04090805081005020601" pitchFamily="82" charset="0"/>
              </a:rPr>
              <a:t>Day 4</a:t>
            </a:r>
          </a:p>
        </p:txBody>
      </p:sp>
      <p:sp>
        <p:nvSpPr>
          <p:cNvPr id="5" name="TextBox 4">
            <a:extLst>
              <a:ext uri="{FF2B5EF4-FFF2-40B4-BE49-F238E27FC236}">
                <a16:creationId xmlns:a16="http://schemas.microsoft.com/office/drawing/2014/main" id="{CFC20768-97D8-4201-B735-9EB72910CBE1}"/>
              </a:ext>
            </a:extLst>
          </p:cNvPr>
          <p:cNvSpPr txBox="1"/>
          <p:nvPr/>
        </p:nvSpPr>
        <p:spPr>
          <a:xfrm>
            <a:off x="8522289" y="1602268"/>
            <a:ext cx="3311718" cy="1323439"/>
          </a:xfrm>
          <a:prstGeom prst="rect">
            <a:avLst/>
          </a:prstGeom>
          <a:noFill/>
        </p:spPr>
        <p:txBody>
          <a:bodyPr wrap="square" rtlCol="0">
            <a:spAutoFit/>
          </a:bodyPr>
          <a:lstStyle/>
          <a:p>
            <a:r>
              <a:rPr lang="en-GB" sz="2000" dirty="0">
                <a:latin typeface="Eras Medium ITC" panose="020B0602030504020804" pitchFamily="34" charset="0"/>
              </a:rPr>
              <a:t>I used my I Phone XR to take these shots.</a:t>
            </a:r>
          </a:p>
          <a:p>
            <a:r>
              <a:rPr lang="en-GB" sz="2000" dirty="0">
                <a:latin typeface="Eras Medium ITC" panose="020B0602030504020804" pitchFamily="34" charset="0"/>
              </a:rPr>
              <a:t>I then edited them by using Adobe Photoshop Express. </a:t>
            </a:r>
          </a:p>
        </p:txBody>
      </p:sp>
      <p:pic>
        <p:nvPicPr>
          <p:cNvPr id="6" name="Picture 5" descr="A close up of text on a white background&#10;&#10;Description automatically generated">
            <a:extLst>
              <a:ext uri="{FF2B5EF4-FFF2-40B4-BE49-F238E27FC236}">
                <a16:creationId xmlns:a16="http://schemas.microsoft.com/office/drawing/2014/main" id="{2CAC6DA9-DD34-4D6C-9995-C47CC364F15D}"/>
              </a:ext>
            </a:extLst>
          </p:cNvPr>
          <p:cNvPicPr>
            <a:picLocks noChangeAspect="1"/>
          </p:cNvPicPr>
          <p:nvPr/>
        </p:nvPicPr>
        <p:blipFill>
          <a:blip r:embed="rId2"/>
          <a:stretch>
            <a:fillRect/>
          </a:stretch>
        </p:blipFill>
        <p:spPr>
          <a:xfrm>
            <a:off x="7577948" y="3429001"/>
            <a:ext cx="4571998" cy="3429000"/>
          </a:xfrm>
          <a:prstGeom prst="rect">
            <a:avLst/>
          </a:prstGeom>
        </p:spPr>
      </p:pic>
      <p:pic>
        <p:nvPicPr>
          <p:cNvPr id="9" name="Picture 8" descr="A close up of a pair of blue shoes&#10;&#10;Description automatically generated">
            <a:extLst>
              <a:ext uri="{FF2B5EF4-FFF2-40B4-BE49-F238E27FC236}">
                <a16:creationId xmlns:a16="http://schemas.microsoft.com/office/drawing/2014/main" id="{BEA03A90-CFB0-47A0-BA84-A69371CA3121}"/>
              </a:ext>
            </a:extLst>
          </p:cNvPr>
          <p:cNvPicPr>
            <a:picLocks noChangeAspect="1"/>
          </p:cNvPicPr>
          <p:nvPr/>
        </p:nvPicPr>
        <p:blipFill>
          <a:blip r:embed="rId3"/>
          <a:stretch>
            <a:fillRect/>
          </a:stretch>
        </p:blipFill>
        <p:spPr>
          <a:xfrm>
            <a:off x="5076961" y="215530"/>
            <a:ext cx="3072688" cy="4096917"/>
          </a:xfrm>
          <a:prstGeom prst="rect">
            <a:avLst/>
          </a:prstGeom>
        </p:spPr>
      </p:pic>
    </p:spTree>
    <p:extLst>
      <p:ext uri="{BB962C8B-B14F-4D97-AF65-F5344CB8AC3E}">
        <p14:creationId xmlns:p14="http://schemas.microsoft.com/office/powerpoint/2010/main" val="2187272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159B63-C56D-4E4E-8B07-40A1346DC9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8FDF5C-6AF6-41A9-BD36-C513369CA0E1}"/>
              </a:ext>
            </a:extLst>
          </p:cNvPr>
          <p:cNvSpPr>
            <a:spLocks noGrp="1"/>
          </p:cNvSpPr>
          <p:nvPr>
            <p:ph type="title"/>
          </p:nvPr>
        </p:nvSpPr>
        <p:spPr>
          <a:xfrm>
            <a:off x="888388" y="1194179"/>
            <a:ext cx="4248363" cy="4292221"/>
          </a:xfrm>
        </p:spPr>
        <p:txBody>
          <a:bodyPr>
            <a:noAutofit/>
          </a:bodyPr>
          <a:lstStyle/>
          <a:p>
            <a:r>
              <a:rPr lang="en-GB" sz="2400" i="1" dirty="0"/>
              <a:t>Friday 3</a:t>
            </a:r>
            <a:r>
              <a:rPr lang="en-GB" sz="2400" i="1" baseline="30000" dirty="0"/>
              <a:t>rd</a:t>
            </a:r>
            <a:r>
              <a:rPr lang="en-GB" sz="2400" i="1" dirty="0"/>
              <a:t> April 2020</a:t>
            </a:r>
            <a:br>
              <a:rPr lang="en-GB" sz="2400" i="1" dirty="0"/>
            </a:br>
            <a:r>
              <a:rPr lang="en-GB" sz="2400" i="1" dirty="0"/>
              <a:t/>
            </a:r>
            <a:br>
              <a:rPr lang="en-GB" sz="2400" i="1" dirty="0"/>
            </a:br>
            <a:r>
              <a:rPr lang="en-GB" sz="2400" i="1" dirty="0"/>
              <a:t>My mum and dad thought it would be a good idea for us all to have a “party” tonight and for us to have a group facetime with all my family. She wanted us all to get dressed and for me and my sister to do her makeup &amp; hair! </a:t>
            </a:r>
            <a:br>
              <a:rPr lang="en-GB" sz="2400" i="1" dirty="0"/>
            </a:br>
            <a:r>
              <a:rPr lang="en-GB" sz="2400" i="1" dirty="0"/>
              <a:t>I went for my afternoon run and completed my workout but then it was time for me to start getting ready!</a:t>
            </a:r>
            <a:br>
              <a:rPr lang="en-GB" sz="2400" i="1" dirty="0"/>
            </a:br>
            <a:r>
              <a:rPr lang="en-GB" sz="2400" i="1" dirty="0"/>
              <a:t>There was lots of laughs and singing whilst we facetimed our family. It was so fun!</a:t>
            </a:r>
            <a:br>
              <a:rPr lang="en-GB" sz="2400" i="1" dirty="0"/>
            </a:br>
            <a:endParaRPr lang="en-GB" sz="2000" dirty="0">
              <a:latin typeface="Eras Medium ITC" panose="020B0602030504020804" pitchFamily="34" charset="0"/>
            </a:endParaRPr>
          </a:p>
        </p:txBody>
      </p:sp>
      <p:sp>
        <p:nvSpPr>
          <p:cNvPr id="10" name="Rectangle 9">
            <a:extLst>
              <a:ext uri="{FF2B5EF4-FFF2-40B4-BE49-F238E27FC236}">
                <a16:creationId xmlns:a16="http://schemas.microsoft.com/office/drawing/2014/main" id="{27DEF201-077E-444A-A3F0-66E1425357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025911D4-B1BF-4600-A5D5-523FFDB1F520}"/>
              </a:ext>
            </a:extLst>
          </p:cNvPr>
          <p:cNvSpPr txBox="1"/>
          <p:nvPr/>
        </p:nvSpPr>
        <p:spPr>
          <a:xfrm>
            <a:off x="1328738" y="242888"/>
            <a:ext cx="9842650" cy="923330"/>
          </a:xfrm>
          <a:prstGeom prst="rect">
            <a:avLst/>
          </a:prstGeom>
          <a:noFill/>
        </p:spPr>
        <p:txBody>
          <a:bodyPr wrap="square" rtlCol="0">
            <a:spAutoFit/>
          </a:bodyPr>
          <a:lstStyle/>
          <a:p>
            <a:r>
              <a:rPr lang="en-GB" sz="5400" dirty="0">
                <a:latin typeface="Modern Love" panose="04090805081005020601" pitchFamily="82" charset="0"/>
              </a:rPr>
              <a:t>Day 5</a:t>
            </a:r>
          </a:p>
        </p:txBody>
      </p:sp>
      <p:sp>
        <p:nvSpPr>
          <p:cNvPr id="5" name="TextBox 4">
            <a:extLst>
              <a:ext uri="{FF2B5EF4-FFF2-40B4-BE49-F238E27FC236}">
                <a16:creationId xmlns:a16="http://schemas.microsoft.com/office/drawing/2014/main" id="{CFC20768-97D8-4201-B735-9EB72910CBE1}"/>
              </a:ext>
            </a:extLst>
          </p:cNvPr>
          <p:cNvSpPr txBox="1"/>
          <p:nvPr/>
        </p:nvSpPr>
        <p:spPr>
          <a:xfrm>
            <a:off x="9727463" y="3497490"/>
            <a:ext cx="2182831" cy="2554545"/>
          </a:xfrm>
          <a:prstGeom prst="rect">
            <a:avLst/>
          </a:prstGeom>
          <a:noFill/>
        </p:spPr>
        <p:txBody>
          <a:bodyPr wrap="square" rtlCol="0">
            <a:spAutoFit/>
          </a:bodyPr>
          <a:lstStyle/>
          <a:p>
            <a:r>
              <a:rPr lang="en-GB" sz="2000" dirty="0">
                <a:latin typeface="Eras Medium ITC" panose="020B0602030504020804" pitchFamily="34" charset="0"/>
              </a:rPr>
              <a:t>I used my Canon SLR Camera to take these shots.</a:t>
            </a:r>
          </a:p>
          <a:p>
            <a:r>
              <a:rPr lang="en-GB" sz="2000" dirty="0">
                <a:latin typeface="Eras Medium ITC" panose="020B0602030504020804" pitchFamily="34" charset="0"/>
              </a:rPr>
              <a:t>I then edited them by using Adobe Photoshop Express. </a:t>
            </a:r>
          </a:p>
        </p:txBody>
      </p:sp>
      <p:pic>
        <p:nvPicPr>
          <p:cNvPr id="9" name="Picture 8" descr="A picture containing indoor, bear, teddy, sitting&#10;&#10;Description automatically generated">
            <a:extLst>
              <a:ext uri="{FF2B5EF4-FFF2-40B4-BE49-F238E27FC236}">
                <a16:creationId xmlns:a16="http://schemas.microsoft.com/office/drawing/2014/main" id="{08062BC9-45CF-44F6-BAE3-882EF53C760F}"/>
              </a:ext>
            </a:extLst>
          </p:cNvPr>
          <p:cNvPicPr>
            <a:picLocks noChangeAspect="1"/>
          </p:cNvPicPr>
          <p:nvPr/>
        </p:nvPicPr>
        <p:blipFill>
          <a:blip r:embed="rId2"/>
          <a:stretch>
            <a:fillRect/>
          </a:stretch>
        </p:blipFill>
        <p:spPr>
          <a:xfrm>
            <a:off x="7460739" y="394140"/>
            <a:ext cx="4449555" cy="2966370"/>
          </a:xfrm>
          <a:prstGeom prst="rect">
            <a:avLst/>
          </a:prstGeom>
        </p:spPr>
      </p:pic>
      <p:pic>
        <p:nvPicPr>
          <p:cNvPr id="12" name="Picture 11" descr="A close up of a screen of a cell phone&#10;&#10;Description automatically generated">
            <a:extLst>
              <a:ext uri="{FF2B5EF4-FFF2-40B4-BE49-F238E27FC236}">
                <a16:creationId xmlns:a16="http://schemas.microsoft.com/office/drawing/2014/main" id="{0B5E17CD-AB71-4030-8DAE-3F0D8FE09D7F}"/>
              </a:ext>
            </a:extLst>
          </p:cNvPr>
          <p:cNvPicPr>
            <a:picLocks noChangeAspect="1"/>
          </p:cNvPicPr>
          <p:nvPr/>
        </p:nvPicPr>
        <p:blipFill>
          <a:blip r:embed="rId3"/>
          <a:stretch>
            <a:fillRect/>
          </a:stretch>
        </p:blipFill>
        <p:spPr>
          <a:xfrm>
            <a:off x="5276496" y="3520289"/>
            <a:ext cx="4449555" cy="2966369"/>
          </a:xfrm>
          <a:prstGeom prst="rect">
            <a:avLst/>
          </a:prstGeom>
        </p:spPr>
      </p:pic>
    </p:spTree>
    <p:extLst>
      <p:ext uri="{BB962C8B-B14F-4D97-AF65-F5344CB8AC3E}">
        <p14:creationId xmlns:p14="http://schemas.microsoft.com/office/powerpoint/2010/main" val="1901684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159B63-C56D-4E4E-8B07-40A1346DC9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8FDF5C-6AF6-41A9-BD36-C513369CA0E1}"/>
              </a:ext>
            </a:extLst>
          </p:cNvPr>
          <p:cNvSpPr>
            <a:spLocks noGrp="1"/>
          </p:cNvSpPr>
          <p:nvPr>
            <p:ph type="title"/>
          </p:nvPr>
        </p:nvSpPr>
        <p:spPr>
          <a:xfrm>
            <a:off x="888388" y="1194179"/>
            <a:ext cx="4440850" cy="4292221"/>
          </a:xfrm>
        </p:spPr>
        <p:txBody>
          <a:bodyPr>
            <a:noAutofit/>
          </a:bodyPr>
          <a:lstStyle/>
          <a:p>
            <a:r>
              <a:rPr lang="en-GB" sz="2400" i="1" dirty="0"/>
              <a:t>Saturday 4</a:t>
            </a:r>
            <a:r>
              <a:rPr lang="en-GB" sz="2400" i="1" baseline="30000" dirty="0"/>
              <a:t>th</a:t>
            </a:r>
            <a:r>
              <a:rPr lang="en-GB" sz="2400" i="1" dirty="0"/>
              <a:t> April 2020</a:t>
            </a:r>
            <a:br>
              <a:rPr lang="en-GB" sz="2400" i="1" dirty="0"/>
            </a:br>
            <a:r>
              <a:rPr lang="en-GB" sz="2400" i="1" dirty="0"/>
              <a:t/>
            </a:r>
            <a:br>
              <a:rPr lang="en-GB" sz="2400" i="1" dirty="0"/>
            </a:br>
            <a:r>
              <a:rPr lang="en-GB" sz="2800" i="1" dirty="0"/>
              <a:t>After a rather late night last night, I only awoke at 11am!</a:t>
            </a:r>
            <a:br>
              <a:rPr lang="en-GB" sz="2800" i="1" dirty="0"/>
            </a:br>
            <a:r>
              <a:rPr lang="en-GB" sz="2800" i="1" dirty="0"/>
              <a:t>My mum had signed up for Disney plus therefore that meant that it was movie day!! I spent the whole day in bed watching all 3 of the High School musicals! It made me realise how much I missed school and how I wish I could just go back and get things back to normal. </a:t>
            </a:r>
            <a:r>
              <a:rPr lang="en-GB" sz="2400" i="1" dirty="0"/>
              <a:t/>
            </a:r>
            <a:br>
              <a:rPr lang="en-GB" sz="2400" i="1" dirty="0"/>
            </a:br>
            <a:endParaRPr lang="en-GB" sz="2000" dirty="0">
              <a:latin typeface="Eras Medium ITC" panose="020B0602030504020804" pitchFamily="34" charset="0"/>
            </a:endParaRPr>
          </a:p>
        </p:txBody>
      </p:sp>
      <p:sp>
        <p:nvSpPr>
          <p:cNvPr id="10" name="Rectangle 9">
            <a:extLst>
              <a:ext uri="{FF2B5EF4-FFF2-40B4-BE49-F238E27FC236}">
                <a16:creationId xmlns:a16="http://schemas.microsoft.com/office/drawing/2014/main" id="{27DEF201-077E-444A-A3F0-66E1425357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025911D4-B1BF-4600-A5D5-523FFDB1F520}"/>
              </a:ext>
            </a:extLst>
          </p:cNvPr>
          <p:cNvSpPr txBox="1"/>
          <p:nvPr/>
        </p:nvSpPr>
        <p:spPr>
          <a:xfrm>
            <a:off x="1328738" y="242888"/>
            <a:ext cx="9842650" cy="923330"/>
          </a:xfrm>
          <a:prstGeom prst="rect">
            <a:avLst/>
          </a:prstGeom>
          <a:noFill/>
        </p:spPr>
        <p:txBody>
          <a:bodyPr wrap="square" rtlCol="0">
            <a:spAutoFit/>
          </a:bodyPr>
          <a:lstStyle/>
          <a:p>
            <a:r>
              <a:rPr lang="en-GB" sz="5400" dirty="0">
                <a:latin typeface="Modern Love" panose="04090805081005020601" pitchFamily="82" charset="0"/>
              </a:rPr>
              <a:t>Day 6</a:t>
            </a:r>
          </a:p>
        </p:txBody>
      </p:sp>
      <p:sp>
        <p:nvSpPr>
          <p:cNvPr id="5" name="TextBox 4">
            <a:extLst>
              <a:ext uri="{FF2B5EF4-FFF2-40B4-BE49-F238E27FC236}">
                <a16:creationId xmlns:a16="http://schemas.microsoft.com/office/drawing/2014/main" id="{CFC20768-97D8-4201-B735-9EB72910CBE1}"/>
              </a:ext>
            </a:extLst>
          </p:cNvPr>
          <p:cNvSpPr txBox="1"/>
          <p:nvPr/>
        </p:nvSpPr>
        <p:spPr>
          <a:xfrm>
            <a:off x="9762623" y="242888"/>
            <a:ext cx="2182831" cy="2554545"/>
          </a:xfrm>
          <a:prstGeom prst="rect">
            <a:avLst/>
          </a:prstGeom>
          <a:noFill/>
        </p:spPr>
        <p:txBody>
          <a:bodyPr wrap="square" rtlCol="0">
            <a:spAutoFit/>
          </a:bodyPr>
          <a:lstStyle/>
          <a:p>
            <a:r>
              <a:rPr lang="en-GB" sz="2000" dirty="0">
                <a:latin typeface="Eras Medium ITC" panose="020B0602030504020804" pitchFamily="34" charset="0"/>
              </a:rPr>
              <a:t>I used my I Phone XR to create this shot.</a:t>
            </a:r>
          </a:p>
          <a:p>
            <a:r>
              <a:rPr lang="en-GB" sz="2000" dirty="0">
                <a:latin typeface="Eras Medium ITC" panose="020B0602030504020804" pitchFamily="34" charset="0"/>
              </a:rPr>
              <a:t>I then edited them by using Adobe Photoshop Express. </a:t>
            </a:r>
          </a:p>
        </p:txBody>
      </p:sp>
      <p:pic>
        <p:nvPicPr>
          <p:cNvPr id="6" name="Picture 5" descr="A picture containing indoor, sitting, keyboard, black&#10;&#10;Description automatically generated">
            <a:extLst>
              <a:ext uri="{FF2B5EF4-FFF2-40B4-BE49-F238E27FC236}">
                <a16:creationId xmlns:a16="http://schemas.microsoft.com/office/drawing/2014/main" id="{5F5C0063-2305-443C-B992-779EFA7E2952}"/>
              </a:ext>
            </a:extLst>
          </p:cNvPr>
          <p:cNvPicPr>
            <a:picLocks noChangeAspect="1"/>
          </p:cNvPicPr>
          <p:nvPr/>
        </p:nvPicPr>
        <p:blipFill>
          <a:blip r:embed="rId2"/>
          <a:stretch>
            <a:fillRect/>
          </a:stretch>
        </p:blipFill>
        <p:spPr>
          <a:xfrm>
            <a:off x="5433446" y="547083"/>
            <a:ext cx="4189809" cy="5586412"/>
          </a:xfrm>
          <a:prstGeom prst="rect">
            <a:avLst/>
          </a:prstGeom>
        </p:spPr>
      </p:pic>
    </p:spTree>
    <p:extLst>
      <p:ext uri="{BB962C8B-B14F-4D97-AF65-F5344CB8AC3E}">
        <p14:creationId xmlns:p14="http://schemas.microsoft.com/office/powerpoint/2010/main" val="4030734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159B63-C56D-4E4E-8B07-40A1346DC9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8FDF5C-6AF6-41A9-BD36-C513369CA0E1}"/>
              </a:ext>
            </a:extLst>
          </p:cNvPr>
          <p:cNvSpPr>
            <a:spLocks noGrp="1"/>
          </p:cNvSpPr>
          <p:nvPr>
            <p:ph type="title"/>
          </p:nvPr>
        </p:nvSpPr>
        <p:spPr>
          <a:xfrm>
            <a:off x="888388" y="1194179"/>
            <a:ext cx="4248363" cy="4292221"/>
          </a:xfrm>
        </p:spPr>
        <p:txBody>
          <a:bodyPr>
            <a:noAutofit/>
          </a:bodyPr>
          <a:lstStyle/>
          <a:p>
            <a:r>
              <a:rPr lang="en-GB" sz="2400" i="1" dirty="0"/>
              <a:t>Sunday 5</a:t>
            </a:r>
            <a:r>
              <a:rPr lang="en-GB" sz="2400" i="1" baseline="30000" dirty="0"/>
              <a:t>th</a:t>
            </a:r>
            <a:r>
              <a:rPr lang="en-GB" sz="2400" i="1" dirty="0"/>
              <a:t> April 2020</a:t>
            </a:r>
            <a:br>
              <a:rPr lang="en-GB" sz="2400" i="1" dirty="0"/>
            </a:br>
            <a:r>
              <a:rPr lang="en-GB" sz="2400" i="1" dirty="0"/>
              <a:t/>
            </a:r>
            <a:br>
              <a:rPr lang="en-GB" sz="2400" i="1" dirty="0"/>
            </a:br>
            <a:r>
              <a:rPr lang="en-GB" sz="2400" i="1" dirty="0"/>
              <a:t>As it was a nice, spring morning I thought it would be a nice idea to wash my mums car! It took us ages and I was soaked at the end but it was lots of fun.</a:t>
            </a:r>
            <a:br>
              <a:rPr lang="en-GB" sz="2400" i="1" dirty="0"/>
            </a:br>
            <a:r>
              <a:rPr lang="en-GB" sz="2400" i="1" dirty="0"/>
              <a:t>Then later on I wanted to do some baking. So I made some Parma violet cupcakes – they were delicious. Even though I cooked them for a bit longer than I should have, they still turned out alright.</a:t>
            </a:r>
            <a:br>
              <a:rPr lang="en-GB" sz="2400" i="1" dirty="0"/>
            </a:br>
            <a:r>
              <a:rPr lang="en-GB" sz="2400" i="1" dirty="0"/>
              <a:t/>
            </a:r>
            <a:br>
              <a:rPr lang="en-GB" sz="2400" i="1" dirty="0"/>
            </a:br>
            <a:r>
              <a:rPr lang="en-GB" sz="2400" i="1" dirty="0"/>
              <a:t/>
            </a:r>
            <a:br>
              <a:rPr lang="en-GB" sz="2400" i="1" dirty="0"/>
            </a:br>
            <a:r>
              <a:rPr lang="en-GB" sz="2400" i="1" dirty="0"/>
              <a:t/>
            </a:r>
            <a:br>
              <a:rPr lang="en-GB" sz="2400" i="1" dirty="0"/>
            </a:br>
            <a:r>
              <a:rPr lang="en-GB" sz="2400" i="1" dirty="0"/>
              <a:t/>
            </a:r>
            <a:br>
              <a:rPr lang="en-GB" sz="2400" i="1" dirty="0"/>
            </a:br>
            <a:r>
              <a:rPr lang="en-GB" sz="2400" i="1" dirty="0"/>
              <a:t/>
            </a:r>
            <a:br>
              <a:rPr lang="en-GB" sz="2400" i="1" dirty="0"/>
            </a:br>
            <a:endParaRPr lang="en-GB" sz="2000" dirty="0">
              <a:latin typeface="Eras Medium ITC" panose="020B0602030504020804" pitchFamily="34" charset="0"/>
            </a:endParaRPr>
          </a:p>
        </p:txBody>
      </p:sp>
      <p:sp>
        <p:nvSpPr>
          <p:cNvPr id="10" name="Rectangle 9">
            <a:extLst>
              <a:ext uri="{FF2B5EF4-FFF2-40B4-BE49-F238E27FC236}">
                <a16:creationId xmlns:a16="http://schemas.microsoft.com/office/drawing/2014/main" id="{27DEF201-077E-444A-A3F0-66E1425357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025911D4-B1BF-4600-A5D5-523FFDB1F520}"/>
              </a:ext>
            </a:extLst>
          </p:cNvPr>
          <p:cNvSpPr txBox="1"/>
          <p:nvPr/>
        </p:nvSpPr>
        <p:spPr>
          <a:xfrm>
            <a:off x="1328738" y="242888"/>
            <a:ext cx="9842650" cy="923330"/>
          </a:xfrm>
          <a:prstGeom prst="rect">
            <a:avLst/>
          </a:prstGeom>
          <a:noFill/>
        </p:spPr>
        <p:txBody>
          <a:bodyPr wrap="square" rtlCol="0">
            <a:spAutoFit/>
          </a:bodyPr>
          <a:lstStyle/>
          <a:p>
            <a:r>
              <a:rPr lang="en-GB" sz="5400" dirty="0">
                <a:latin typeface="Modern Love" panose="04090805081005020601" pitchFamily="82" charset="0"/>
              </a:rPr>
              <a:t>Day 7</a:t>
            </a:r>
          </a:p>
        </p:txBody>
      </p:sp>
      <p:sp>
        <p:nvSpPr>
          <p:cNvPr id="5" name="TextBox 4">
            <a:extLst>
              <a:ext uri="{FF2B5EF4-FFF2-40B4-BE49-F238E27FC236}">
                <a16:creationId xmlns:a16="http://schemas.microsoft.com/office/drawing/2014/main" id="{CFC20768-97D8-4201-B735-9EB72910CBE1}"/>
              </a:ext>
            </a:extLst>
          </p:cNvPr>
          <p:cNvSpPr txBox="1"/>
          <p:nvPr/>
        </p:nvSpPr>
        <p:spPr>
          <a:xfrm>
            <a:off x="9727463" y="3497490"/>
            <a:ext cx="2182831" cy="2554545"/>
          </a:xfrm>
          <a:prstGeom prst="rect">
            <a:avLst/>
          </a:prstGeom>
          <a:noFill/>
        </p:spPr>
        <p:txBody>
          <a:bodyPr wrap="square" rtlCol="0">
            <a:spAutoFit/>
          </a:bodyPr>
          <a:lstStyle/>
          <a:p>
            <a:r>
              <a:rPr lang="en-GB" sz="2000" dirty="0">
                <a:latin typeface="Eras Medium ITC" panose="020B0602030504020804" pitchFamily="34" charset="0"/>
              </a:rPr>
              <a:t>I used my Canon SLR Camera to take these shots.</a:t>
            </a:r>
          </a:p>
          <a:p>
            <a:r>
              <a:rPr lang="en-GB" sz="2000" dirty="0">
                <a:latin typeface="Eras Medium ITC" panose="020B0602030504020804" pitchFamily="34" charset="0"/>
              </a:rPr>
              <a:t>I then edited them by using Adobe Photoshop Express. </a:t>
            </a:r>
          </a:p>
        </p:txBody>
      </p:sp>
      <p:pic>
        <p:nvPicPr>
          <p:cNvPr id="6" name="Picture 5" descr="A hand holding a half eaten banana&#10;&#10;Description automatically generated">
            <a:extLst>
              <a:ext uri="{FF2B5EF4-FFF2-40B4-BE49-F238E27FC236}">
                <a16:creationId xmlns:a16="http://schemas.microsoft.com/office/drawing/2014/main" id="{5E5F354C-B7AB-463D-BF60-8500B6BCAE31}"/>
              </a:ext>
            </a:extLst>
          </p:cNvPr>
          <p:cNvPicPr>
            <a:picLocks noChangeAspect="1"/>
          </p:cNvPicPr>
          <p:nvPr/>
        </p:nvPicPr>
        <p:blipFill>
          <a:blip r:embed="rId2"/>
          <a:stretch>
            <a:fillRect/>
          </a:stretch>
        </p:blipFill>
        <p:spPr>
          <a:xfrm>
            <a:off x="5062144" y="174517"/>
            <a:ext cx="3986213" cy="2657475"/>
          </a:xfrm>
          <a:prstGeom prst="rect">
            <a:avLst/>
          </a:prstGeom>
        </p:spPr>
      </p:pic>
      <p:pic>
        <p:nvPicPr>
          <p:cNvPr id="9" name="Picture 8" descr="A close up of a chocolate cake&#10;&#10;Description automatically generated">
            <a:extLst>
              <a:ext uri="{FF2B5EF4-FFF2-40B4-BE49-F238E27FC236}">
                <a16:creationId xmlns:a16="http://schemas.microsoft.com/office/drawing/2014/main" id="{FF0FB85F-5D63-406D-8865-0B4923DA57D5}"/>
              </a:ext>
            </a:extLst>
          </p:cNvPr>
          <p:cNvPicPr>
            <a:picLocks noChangeAspect="1"/>
          </p:cNvPicPr>
          <p:nvPr/>
        </p:nvPicPr>
        <p:blipFill>
          <a:blip r:embed="rId3"/>
          <a:stretch>
            <a:fillRect/>
          </a:stretch>
        </p:blipFill>
        <p:spPr>
          <a:xfrm>
            <a:off x="6580085" y="2968733"/>
            <a:ext cx="2865672" cy="3820896"/>
          </a:xfrm>
          <a:prstGeom prst="rect">
            <a:avLst/>
          </a:prstGeom>
        </p:spPr>
      </p:pic>
    </p:spTree>
    <p:extLst>
      <p:ext uri="{BB962C8B-B14F-4D97-AF65-F5344CB8AC3E}">
        <p14:creationId xmlns:p14="http://schemas.microsoft.com/office/powerpoint/2010/main" val="1843635381"/>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otalTime>7328</TotalTime>
  <Words>850</Words>
  <Application>Microsoft Office PowerPoint</Application>
  <PresentationFormat>Widescreen</PresentationFormat>
  <Paragraphs>31</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Eras Medium ITC</vt:lpstr>
      <vt:lpstr>Franklin Gothic Book</vt:lpstr>
      <vt:lpstr>Modern Love</vt:lpstr>
      <vt:lpstr>MoolBoran</vt:lpstr>
      <vt:lpstr>Crop</vt:lpstr>
      <vt:lpstr>My Lockdown photo diary </vt:lpstr>
      <vt:lpstr>Monday 30th March 2020  Today is the first day of our Easter holidays, however I will be spending Easter a bit differently this year as we are on lockdown for at least 3 weeks!  I had a very lazy day as it consisted of me watching lots of episodes from my favourite series the ‘Originals’.  As the day went by, I decided I would go on run to get some fresh air. The streets were empty, the roads were clear, it was like a ghost town!</vt:lpstr>
      <vt:lpstr>Tuesday 31st March 2020  As I had a rather lazy day yesterday, I thought I would be a bit more productive today.  Using spare old wood, me,  my brother and sister made our own plant boxes. We all created different styles, for example; I made the long rectangular plant box, my sister made a small square plant box and my brother created a plant box in the style of a go-kart!  After hours spent outside creating the boxes I did my daily workout and finished the day by watching the tv. </vt:lpstr>
      <vt:lpstr>Wednesday 1st April 2020  Today, my dad was busy outside helping build our brick wall so I thought I would go and give him a hand. Me and my sister carried and stacked the bricks ready for them to be used. However it got quite boring after a while so I got my gym clothes on and went on a 3.6 mile run!  To finish the day, I did my daily workout and watched the BBC live update on coronavirus. 29,474 have now tested positive for coronavirus and 2,352 have sadly died. </vt:lpstr>
      <vt:lpstr>Thursday 2nd April 2020  This morning, I watched a few more episodes of the ‘Originals’ and then decided to revise some RE topics and complete some revision tasks on Seneca learning. Then around 3pm I wanted to get some fresh air so I went out on a run! At 8pm it was time to clap and appreciate all the hard work and effort the NHS are doing for us. It was amazing to see everyone in our community taking part.  </vt:lpstr>
      <vt:lpstr>Friday 3rd April 2020  My mum and dad thought it would be a good idea for us all to have a “party” tonight and for us to have a group facetime with all my family. She wanted us all to get dressed and for me and my sister to do her makeup &amp; hair!  I went for my afternoon run and completed my workout but then it was time for me to start getting ready! There was lots of laughs and singing whilst we facetimed our family. It was so fun! </vt:lpstr>
      <vt:lpstr>Saturday 4th April 2020  After a rather late night last night, I only awoke at 11am! My mum had signed up for Disney plus therefore that meant that it was movie day!! I spent the whole day in bed watching all 3 of the High School musicals! It made me realise how much I missed school and how I wish I could just go back and get things back to normal.  </vt:lpstr>
      <vt:lpstr>Sunday 5th April 2020  As it was a nice, spring morning I thought it would be a nice idea to wash my mums car! It took us ages and I was soaked at the end but it was lots of fun. Then later on I wanted to do some baking. So I made some Parma violet cupcakes – they were delicious. Even though I cooked them for a bit longer than I should have, they still turned out alright.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Lockdown photo diary</dc:title>
  <dc:creator>Gracie Lowe</dc:creator>
  <cp:lastModifiedBy>administrator</cp:lastModifiedBy>
  <cp:revision>20</cp:revision>
  <dcterms:created xsi:type="dcterms:W3CDTF">2020-04-01T13:54:35Z</dcterms:created>
  <dcterms:modified xsi:type="dcterms:W3CDTF">2020-04-13T13:07:01Z</dcterms:modified>
</cp:coreProperties>
</file>