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1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p>
            <a:fld id="{7DBAFE0D-1D23-4A5B-9EC8-FC94CA3B57AC}" type="datetimeFigureOut">
              <a:rPr lang="en-GB" smtClean="0"/>
              <a:pPr/>
              <a:t>11/04/2020</a:t>
            </a:fld>
            <a:endParaRPr lang="en-GB" dirty="0"/>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2E96F523-49E1-48C5-97ED-376BFFFC0B3A}" type="slidenum">
              <a:rPr lang="en-GB" smtClean="0"/>
              <a:pPr/>
              <a:t>‹#›</a:t>
            </a:fld>
            <a:endParaRPr lang="en-GB" dirty="0"/>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BAFE0D-1D23-4A5B-9EC8-FC94CA3B57AC}" type="datetimeFigureOut">
              <a:rPr lang="en-GB" smtClean="0"/>
              <a:pPr/>
              <a:t>11/04/2020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E96F523-49E1-48C5-97ED-376BFFFC0B3A}"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BAFE0D-1D23-4A5B-9EC8-FC94CA3B57AC}" type="datetimeFigureOut">
              <a:rPr lang="en-GB" smtClean="0"/>
              <a:pPr/>
              <a:t>11/04/2020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E96F523-49E1-48C5-97ED-376BFFFC0B3A}"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BAFE0D-1D23-4A5B-9EC8-FC94CA3B57AC}" type="datetimeFigureOut">
              <a:rPr lang="en-GB" smtClean="0"/>
              <a:pPr/>
              <a:t>11/04/2020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E96F523-49E1-48C5-97ED-376BFFFC0B3A}"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7DBAFE0D-1D23-4A5B-9EC8-FC94CA3B57AC}" type="datetimeFigureOut">
              <a:rPr lang="en-GB" smtClean="0"/>
              <a:pPr/>
              <a:t>11/04/2020</a:t>
            </a:fld>
            <a:endParaRPr lang="en-GB" dirty="0"/>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2E96F523-49E1-48C5-97ED-376BFFFC0B3A}" type="slidenum">
              <a:rPr lang="en-GB" smtClean="0"/>
              <a:pPr/>
              <a:t>‹#›</a:t>
            </a:fld>
            <a:endParaRPr lang="en-GB" dirty="0"/>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DBAFE0D-1D23-4A5B-9EC8-FC94CA3B57AC}" type="datetimeFigureOut">
              <a:rPr lang="en-GB" smtClean="0"/>
              <a:pPr/>
              <a:t>11/04/2020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8641080" y="6514568"/>
            <a:ext cx="464288" cy="274320"/>
          </a:xfrm>
        </p:spPr>
        <p:txBody>
          <a:bodyPr/>
          <a:lstStyle/>
          <a:p>
            <a:fld id="{2E96F523-49E1-48C5-97ED-376BFFFC0B3A}" type="slidenum">
              <a:rPr lang="en-GB" smtClean="0"/>
              <a:pPr/>
              <a:t>‹#›</a:t>
            </a:fld>
            <a:endParaRPr lang="en-GB" dirty="0"/>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dirty="0"/>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dirty="0"/>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DBAFE0D-1D23-4A5B-9EC8-FC94CA3B57AC}" type="datetimeFigureOut">
              <a:rPr lang="en-GB" smtClean="0"/>
              <a:pPr/>
              <a:t>11/04/2020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a:xfrm>
            <a:off x="8641080" y="6514568"/>
            <a:ext cx="464288" cy="274320"/>
          </a:xfrm>
        </p:spPr>
        <p:txBody>
          <a:bodyPr/>
          <a:lstStyle/>
          <a:p>
            <a:fld id="{2E96F523-49E1-48C5-97ED-376BFFFC0B3A}"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DBAFE0D-1D23-4A5B-9EC8-FC94CA3B57AC}" type="datetimeFigureOut">
              <a:rPr lang="en-GB" smtClean="0"/>
              <a:pPr/>
              <a:t>11/04/2020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E96F523-49E1-48C5-97ED-376BFFFC0B3A}" type="slidenum">
              <a:rPr lang="en-GB" smtClean="0"/>
              <a:pPr/>
              <a:t>‹#›</a:t>
            </a:fld>
            <a:endParaRPr lang="en-GB" dirty="0"/>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AFE0D-1D23-4A5B-9EC8-FC94CA3B57AC}" type="datetimeFigureOut">
              <a:rPr lang="en-GB" smtClean="0"/>
              <a:pPr/>
              <a:t>11/04/2020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E96F523-49E1-48C5-97ED-376BFFFC0B3A}"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7DBAFE0D-1D23-4A5B-9EC8-FC94CA3B57AC}" type="datetimeFigureOut">
              <a:rPr lang="en-GB" smtClean="0"/>
              <a:pPr/>
              <a:t>11/04/2020</a:t>
            </a:fld>
            <a:endParaRPr lang="en-GB" dirty="0"/>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2E96F523-49E1-48C5-97ED-376BFFFC0B3A}" type="slidenum">
              <a:rPr lang="en-GB" smtClean="0"/>
              <a:pPr/>
              <a:t>‹#›</a:t>
            </a:fld>
            <a:endParaRPr lang="en-GB" dirty="0"/>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7DBAFE0D-1D23-4A5B-9EC8-FC94CA3B57AC}" type="datetimeFigureOut">
              <a:rPr lang="en-GB" smtClean="0"/>
              <a:pPr/>
              <a:t>11/04/2020</a:t>
            </a:fld>
            <a:endParaRPr lang="en-GB" dirty="0"/>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2E96F523-49E1-48C5-97ED-376BFFFC0B3A}" type="slidenum">
              <a:rPr lang="en-GB" smtClean="0"/>
              <a:pPr/>
              <a:t>‹#›</a:t>
            </a:fld>
            <a:endParaRPr lang="en-GB" dirty="0"/>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GB"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7DBAFE0D-1D23-4A5B-9EC8-FC94CA3B57AC}" type="datetimeFigureOut">
              <a:rPr lang="en-GB" smtClean="0"/>
              <a:pPr/>
              <a:t>11/04/2020</a:t>
            </a:fld>
            <a:endParaRPr lang="en-GB" dirty="0"/>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2E96F523-49E1-48C5-97ED-376BFFFC0B3A}" type="slidenum">
              <a:rPr lang="en-GB" smtClean="0"/>
              <a:pPr/>
              <a:t>‹#›</a:t>
            </a:fld>
            <a:endParaRPr lang="en-GB" dirty="0"/>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My Lockdown Diary</a:t>
            </a:r>
            <a:endParaRPr lang="en-GB" dirty="0"/>
          </a:p>
        </p:txBody>
      </p:sp>
      <p:sp>
        <p:nvSpPr>
          <p:cNvPr id="3" name="Subtitle 2"/>
          <p:cNvSpPr>
            <a:spLocks noGrp="1"/>
          </p:cNvSpPr>
          <p:nvPr>
            <p:ph type="subTitle" idx="1"/>
          </p:nvPr>
        </p:nvSpPr>
        <p:spPr/>
        <p:txBody>
          <a:bodyPr/>
          <a:lstStyle/>
          <a:p>
            <a:r>
              <a:rPr lang="en-GB" dirty="0" smtClean="0"/>
              <a:t>Abby Downing</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1920" y="5301208"/>
            <a:ext cx="1296144" cy="1138773"/>
          </a:xfrm>
          <a:prstGeom prst="rect">
            <a:avLst/>
          </a:prstGeom>
          <a:solidFill>
            <a:schemeClr val="bg1"/>
          </a:solidFill>
        </p:spPr>
        <p:txBody>
          <a:bodyPr wrap="square" rtlCol="0">
            <a:spAutoFit/>
          </a:bodyPr>
          <a:lstStyle/>
          <a:p>
            <a:pPr algn="ctr"/>
            <a:r>
              <a:rPr lang="en-GB" dirty="0" smtClean="0"/>
              <a:t>8</a:t>
            </a:r>
            <a:r>
              <a:rPr lang="en-GB" baseline="30000" dirty="0" smtClean="0"/>
              <a:t>th</a:t>
            </a:r>
            <a:r>
              <a:rPr lang="en-GB" dirty="0" smtClean="0"/>
              <a:t>   </a:t>
            </a:r>
          </a:p>
          <a:p>
            <a:r>
              <a:rPr lang="en-GB" sz="3200" dirty="0" smtClean="0"/>
              <a:t>April</a:t>
            </a:r>
          </a:p>
          <a:p>
            <a:pPr algn="ctr"/>
            <a:r>
              <a:rPr lang="en-GB" dirty="0" smtClean="0"/>
              <a:t>2020</a:t>
            </a:r>
            <a:endParaRPr lang="en-GB" dirty="0"/>
          </a:p>
        </p:txBody>
      </p:sp>
      <p:pic>
        <p:nvPicPr>
          <p:cNvPr id="6" name="Picture 5" descr="Easter Edit 8 (1 of 1).jpg"/>
          <p:cNvPicPr>
            <a:picLocks noChangeAspect="1"/>
          </p:cNvPicPr>
          <p:nvPr/>
        </p:nvPicPr>
        <p:blipFill>
          <a:blip r:embed="rId2" cstate="print"/>
          <a:stretch>
            <a:fillRect/>
          </a:stretch>
        </p:blipFill>
        <p:spPr>
          <a:xfrm>
            <a:off x="2051720" y="260648"/>
            <a:ext cx="5112060" cy="3408040"/>
          </a:xfrm>
          <a:prstGeom prst="rect">
            <a:avLst/>
          </a:prstGeom>
        </p:spPr>
      </p:pic>
      <p:sp>
        <p:nvSpPr>
          <p:cNvPr id="7" name="TextBox 6"/>
          <p:cNvSpPr txBox="1"/>
          <p:nvPr/>
        </p:nvSpPr>
        <p:spPr>
          <a:xfrm>
            <a:off x="2339752" y="3789040"/>
            <a:ext cx="4536504" cy="1200329"/>
          </a:xfrm>
          <a:prstGeom prst="rect">
            <a:avLst/>
          </a:prstGeom>
          <a:noFill/>
        </p:spPr>
        <p:txBody>
          <a:bodyPr wrap="square" rtlCol="0">
            <a:spAutoFit/>
          </a:bodyPr>
          <a:lstStyle/>
          <a:p>
            <a:pPr algn="ctr"/>
            <a:r>
              <a:rPr lang="en-GB" dirty="0" smtClean="0"/>
              <a:t>This shows another thing that my family have been doing to keep busy during lockdown. The photo was taken using a Nikon D3300 and edited with </a:t>
            </a:r>
            <a:r>
              <a:rPr lang="en-GB" dirty="0" err="1" smtClean="0"/>
              <a:t>Lightroom</a:t>
            </a:r>
            <a:r>
              <a:rPr lang="en-GB" dirty="0" smtClean="0"/>
              <a:t>.</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1920" y="5301208"/>
            <a:ext cx="1296144" cy="1138773"/>
          </a:xfrm>
          <a:prstGeom prst="rect">
            <a:avLst/>
          </a:prstGeom>
          <a:solidFill>
            <a:schemeClr val="bg1"/>
          </a:solidFill>
        </p:spPr>
        <p:txBody>
          <a:bodyPr wrap="square" rtlCol="0">
            <a:spAutoFit/>
          </a:bodyPr>
          <a:lstStyle/>
          <a:p>
            <a:pPr algn="ctr"/>
            <a:r>
              <a:rPr lang="en-GB" dirty="0" smtClean="0"/>
              <a:t>9</a:t>
            </a:r>
            <a:r>
              <a:rPr lang="en-GB" baseline="30000" dirty="0" smtClean="0"/>
              <a:t>th</a:t>
            </a:r>
            <a:r>
              <a:rPr lang="en-GB" dirty="0" smtClean="0"/>
              <a:t>   </a:t>
            </a:r>
          </a:p>
          <a:p>
            <a:r>
              <a:rPr lang="en-GB" sz="3200" dirty="0" smtClean="0"/>
              <a:t>April</a:t>
            </a:r>
          </a:p>
          <a:p>
            <a:pPr algn="ctr"/>
            <a:r>
              <a:rPr lang="en-GB" dirty="0" smtClean="0"/>
              <a:t>2020</a:t>
            </a:r>
            <a:endParaRPr lang="en-GB" dirty="0"/>
          </a:p>
        </p:txBody>
      </p:sp>
      <p:pic>
        <p:nvPicPr>
          <p:cNvPr id="5" name="Picture 4" descr="Easter Edit 10 (1 of 1).jpg"/>
          <p:cNvPicPr>
            <a:picLocks noChangeAspect="1"/>
          </p:cNvPicPr>
          <p:nvPr/>
        </p:nvPicPr>
        <p:blipFill>
          <a:blip r:embed="rId2" cstate="print"/>
          <a:stretch>
            <a:fillRect/>
          </a:stretch>
        </p:blipFill>
        <p:spPr>
          <a:xfrm>
            <a:off x="1979712" y="332656"/>
            <a:ext cx="4896036" cy="3264024"/>
          </a:xfrm>
          <a:prstGeom prst="rect">
            <a:avLst/>
          </a:prstGeom>
        </p:spPr>
      </p:pic>
      <p:sp>
        <p:nvSpPr>
          <p:cNvPr id="6" name="TextBox 5"/>
          <p:cNvSpPr txBox="1"/>
          <p:nvPr/>
        </p:nvSpPr>
        <p:spPr>
          <a:xfrm>
            <a:off x="2195736" y="3645024"/>
            <a:ext cx="4464496" cy="1477328"/>
          </a:xfrm>
          <a:prstGeom prst="rect">
            <a:avLst/>
          </a:prstGeom>
          <a:noFill/>
        </p:spPr>
        <p:txBody>
          <a:bodyPr wrap="square" rtlCol="0">
            <a:spAutoFit/>
          </a:bodyPr>
          <a:lstStyle/>
          <a:p>
            <a:pPr algn="ctr"/>
            <a:r>
              <a:rPr lang="en-GB" dirty="0" smtClean="0"/>
              <a:t>Today I created a to do list to help me remember things I need to do around the house. The photo was taken using a Nikon D3300 camera and edited in </a:t>
            </a:r>
            <a:r>
              <a:rPr lang="en-GB" dirty="0" err="1" smtClean="0"/>
              <a:t>Lightroom</a:t>
            </a:r>
            <a:r>
              <a:rPr lang="en-GB" dirty="0" smtClean="0"/>
              <a:t>.</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1920" y="5301208"/>
            <a:ext cx="1296144" cy="1138773"/>
          </a:xfrm>
          <a:prstGeom prst="rect">
            <a:avLst/>
          </a:prstGeom>
          <a:solidFill>
            <a:schemeClr val="bg1"/>
          </a:solidFill>
        </p:spPr>
        <p:txBody>
          <a:bodyPr wrap="square" rtlCol="0">
            <a:spAutoFit/>
          </a:bodyPr>
          <a:lstStyle/>
          <a:p>
            <a:pPr algn="ctr"/>
            <a:r>
              <a:rPr lang="en-GB" dirty="0" smtClean="0"/>
              <a:t>10</a:t>
            </a:r>
            <a:r>
              <a:rPr lang="en-GB" baseline="30000" dirty="0" smtClean="0"/>
              <a:t>th</a:t>
            </a:r>
            <a:r>
              <a:rPr lang="en-GB" dirty="0" smtClean="0"/>
              <a:t>   </a:t>
            </a:r>
          </a:p>
          <a:p>
            <a:r>
              <a:rPr lang="en-GB" sz="3200" dirty="0" smtClean="0"/>
              <a:t>April</a:t>
            </a:r>
          </a:p>
          <a:p>
            <a:pPr algn="ctr"/>
            <a:r>
              <a:rPr lang="en-GB" dirty="0" smtClean="0"/>
              <a:t>2020</a:t>
            </a:r>
            <a:endParaRPr lang="en-GB" dirty="0"/>
          </a:p>
        </p:txBody>
      </p:sp>
      <p:pic>
        <p:nvPicPr>
          <p:cNvPr id="5" name="Picture 4" descr="Easter Edit 7 (1 of 1).jpg"/>
          <p:cNvPicPr>
            <a:picLocks noChangeAspect="1"/>
          </p:cNvPicPr>
          <p:nvPr/>
        </p:nvPicPr>
        <p:blipFill>
          <a:blip r:embed="rId2" cstate="print"/>
          <a:stretch>
            <a:fillRect/>
          </a:stretch>
        </p:blipFill>
        <p:spPr>
          <a:xfrm>
            <a:off x="1763688" y="260648"/>
            <a:ext cx="5436096" cy="3624064"/>
          </a:xfrm>
          <a:prstGeom prst="rect">
            <a:avLst/>
          </a:prstGeom>
        </p:spPr>
      </p:pic>
      <p:sp>
        <p:nvSpPr>
          <p:cNvPr id="6" name="TextBox 5"/>
          <p:cNvSpPr txBox="1"/>
          <p:nvPr/>
        </p:nvSpPr>
        <p:spPr>
          <a:xfrm>
            <a:off x="2051720" y="3933056"/>
            <a:ext cx="4896544" cy="923330"/>
          </a:xfrm>
          <a:prstGeom prst="rect">
            <a:avLst/>
          </a:prstGeom>
          <a:noFill/>
        </p:spPr>
        <p:txBody>
          <a:bodyPr wrap="square" rtlCol="0">
            <a:spAutoFit/>
          </a:bodyPr>
          <a:lstStyle/>
          <a:p>
            <a:pPr algn="ctr"/>
            <a:r>
              <a:rPr lang="en-GB" dirty="0" smtClean="0"/>
              <a:t>Today we made an Easter cake ready for the weekend. Taken with a Nikon D3300 and edited in </a:t>
            </a:r>
            <a:r>
              <a:rPr lang="en-GB" dirty="0" err="1" smtClean="0"/>
              <a:t>Lightroom</a:t>
            </a:r>
            <a:r>
              <a:rPr lang="en-GB" dirty="0" smtClean="0"/>
              <a:t>.</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Brief</a:t>
            </a:r>
            <a:endParaRPr lang="en-GB" dirty="0"/>
          </a:p>
        </p:txBody>
      </p:sp>
      <p:sp>
        <p:nvSpPr>
          <p:cNvPr id="3" name="Content Placeholder 2"/>
          <p:cNvSpPr>
            <a:spLocks noGrp="1"/>
          </p:cNvSpPr>
          <p:nvPr>
            <p:ph idx="1"/>
          </p:nvPr>
        </p:nvSpPr>
        <p:spPr/>
        <p:txBody>
          <a:bodyPr/>
          <a:lstStyle/>
          <a:p>
            <a:r>
              <a:rPr lang="en-GB" dirty="0" smtClean="0"/>
              <a:t>Over the next few slides I am going to show ten images I have taken whilst in lockdown.  I am going to include the photo itself, the date the image was taken, a paragraph explaining why I took the image, what I took the image with and what I used to edit it.</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51920" y="5301208"/>
            <a:ext cx="1296144" cy="1138773"/>
          </a:xfrm>
          <a:prstGeom prst="rect">
            <a:avLst/>
          </a:prstGeom>
          <a:solidFill>
            <a:schemeClr val="bg1"/>
          </a:solidFill>
        </p:spPr>
        <p:txBody>
          <a:bodyPr wrap="square" rtlCol="0">
            <a:spAutoFit/>
          </a:bodyPr>
          <a:lstStyle/>
          <a:p>
            <a:pPr algn="ctr"/>
            <a:r>
              <a:rPr lang="en-GB" dirty="0" smtClean="0"/>
              <a:t>1</a:t>
            </a:r>
            <a:r>
              <a:rPr lang="en-GB" baseline="30000" dirty="0" smtClean="0"/>
              <a:t>st</a:t>
            </a:r>
            <a:r>
              <a:rPr lang="en-GB" dirty="0" smtClean="0"/>
              <a:t>    </a:t>
            </a:r>
          </a:p>
          <a:p>
            <a:r>
              <a:rPr lang="en-GB" sz="3200" dirty="0" smtClean="0"/>
              <a:t>April</a:t>
            </a:r>
          </a:p>
          <a:p>
            <a:pPr algn="ctr"/>
            <a:r>
              <a:rPr lang="en-GB" dirty="0" smtClean="0"/>
              <a:t>2020</a:t>
            </a:r>
            <a:endParaRPr lang="en-GB" dirty="0"/>
          </a:p>
        </p:txBody>
      </p:sp>
      <p:pic>
        <p:nvPicPr>
          <p:cNvPr id="4" name="Picture 3" descr="Easter Edit 9 (1 of 1).jpg"/>
          <p:cNvPicPr>
            <a:picLocks noChangeAspect="1"/>
          </p:cNvPicPr>
          <p:nvPr/>
        </p:nvPicPr>
        <p:blipFill>
          <a:blip r:embed="rId2" cstate="print"/>
          <a:stretch>
            <a:fillRect/>
          </a:stretch>
        </p:blipFill>
        <p:spPr>
          <a:xfrm>
            <a:off x="2123728" y="404664"/>
            <a:ext cx="4788024" cy="3192016"/>
          </a:xfrm>
          <a:prstGeom prst="rect">
            <a:avLst/>
          </a:prstGeom>
        </p:spPr>
      </p:pic>
      <p:sp>
        <p:nvSpPr>
          <p:cNvPr id="5" name="TextBox 4"/>
          <p:cNvSpPr txBox="1"/>
          <p:nvPr/>
        </p:nvSpPr>
        <p:spPr>
          <a:xfrm>
            <a:off x="1979712" y="3717032"/>
            <a:ext cx="5112568" cy="1477328"/>
          </a:xfrm>
          <a:prstGeom prst="rect">
            <a:avLst/>
          </a:prstGeom>
          <a:noFill/>
        </p:spPr>
        <p:txBody>
          <a:bodyPr wrap="square" rtlCol="0">
            <a:spAutoFit/>
          </a:bodyPr>
          <a:lstStyle/>
          <a:p>
            <a:pPr algn="ctr"/>
            <a:r>
              <a:rPr lang="en-GB" dirty="0" smtClean="0"/>
              <a:t>I took this image because yesterday I celebrated my birthday but wasn’t able to leave my house because of being in lockdown. The image was taken using a Nikon D3300 and edited in </a:t>
            </a:r>
            <a:r>
              <a:rPr lang="en-GB" dirty="0" err="1" smtClean="0"/>
              <a:t>Lightroom</a:t>
            </a:r>
            <a:r>
              <a:rPr lang="en-GB" dirty="0" smtClean="0"/>
              <a:t>.</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1920" y="5301208"/>
            <a:ext cx="1296144" cy="1138773"/>
          </a:xfrm>
          <a:prstGeom prst="rect">
            <a:avLst/>
          </a:prstGeom>
          <a:solidFill>
            <a:schemeClr val="bg1"/>
          </a:solidFill>
        </p:spPr>
        <p:txBody>
          <a:bodyPr wrap="square" rtlCol="0">
            <a:spAutoFit/>
          </a:bodyPr>
          <a:lstStyle/>
          <a:p>
            <a:pPr algn="ctr"/>
            <a:r>
              <a:rPr lang="en-GB" dirty="0" smtClean="0"/>
              <a:t>2</a:t>
            </a:r>
            <a:r>
              <a:rPr lang="en-GB" baseline="30000" dirty="0" smtClean="0"/>
              <a:t>nd</a:t>
            </a:r>
            <a:r>
              <a:rPr lang="en-GB" dirty="0" smtClean="0"/>
              <a:t>   </a:t>
            </a:r>
          </a:p>
          <a:p>
            <a:r>
              <a:rPr lang="en-GB" sz="3200" dirty="0" smtClean="0"/>
              <a:t>April</a:t>
            </a:r>
          </a:p>
          <a:p>
            <a:pPr algn="ctr"/>
            <a:r>
              <a:rPr lang="en-GB" dirty="0" smtClean="0"/>
              <a:t>2020</a:t>
            </a:r>
            <a:endParaRPr lang="en-GB" dirty="0"/>
          </a:p>
        </p:txBody>
      </p:sp>
      <p:pic>
        <p:nvPicPr>
          <p:cNvPr id="5" name="Picture 4" descr="Easter Edit 1 (1 of 1).jpg"/>
          <p:cNvPicPr>
            <a:picLocks noChangeAspect="1"/>
          </p:cNvPicPr>
          <p:nvPr/>
        </p:nvPicPr>
        <p:blipFill>
          <a:blip r:embed="rId2" cstate="print"/>
          <a:stretch>
            <a:fillRect/>
          </a:stretch>
        </p:blipFill>
        <p:spPr>
          <a:xfrm>
            <a:off x="1907704" y="332656"/>
            <a:ext cx="5328084" cy="3552056"/>
          </a:xfrm>
          <a:prstGeom prst="rect">
            <a:avLst/>
          </a:prstGeom>
        </p:spPr>
      </p:pic>
      <p:sp>
        <p:nvSpPr>
          <p:cNvPr id="6" name="TextBox 5"/>
          <p:cNvSpPr txBox="1"/>
          <p:nvPr/>
        </p:nvSpPr>
        <p:spPr>
          <a:xfrm>
            <a:off x="1403648" y="4005064"/>
            <a:ext cx="6264696" cy="1200329"/>
          </a:xfrm>
          <a:prstGeom prst="rect">
            <a:avLst/>
          </a:prstGeom>
          <a:noFill/>
        </p:spPr>
        <p:txBody>
          <a:bodyPr wrap="square" rtlCol="0">
            <a:spAutoFit/>
          </a:bodyPr>
          <a:lstStyle/>
          <a:p>
            <a:pPr algn="ctr"/>
            <a:r>
              <a:rPr lang="en-GB" dirty="0" smtClean="0"/>
              <a:t>I took this picture because during lockdown I have spent a lot of time playing football with my brother. I used a Nikon D3300 to take the image.  I used </a:t>
            </a:r>
            <a:r>
              <a:rPr lang="en-GB" dirty="0" err="1" smtClean="0"/>
              <a:t>Lightroom</a:t>
            </a:r>
            <a:r>
              <a:rPr lang="en-GB" dirty="0" smtClean="0"/>
              <a:t> to edit this image.</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er Edit 2 (1 of 1).jpg"/>
          <p:cNvPicPr>
            <a:picLocks noChangeAspect="1"/>
          </p:cNvPicPr>
          <p:nvPr/>
        </p:nvPicPr>
        <p:blipFill>
          <a:blip r:embed="rId2" cstate="print"/>
          <a:stretch>
            <a:fillRect/>
          </a:stretch>
        </p:blipFill>
        <p:spPr>
          <a:xfrm>
            <a:off x="2123728" y="404664"/>
            <a:ext cx="4752528" cy="3168352"/>
          </a:xfrm>
          <a:prstGeom prst="rect">
            <a:avLst/>
          </a:prstGeom>
        </p:spPr>
      </p:pic>
      <p:sp>
        <p:nvSpPr>
          <p:cNvPr id="5" name="TextBox 4"/>
          <p:cNvSpPr txBox="1"/>
          <p:nvPr/>
        </p:nvSpPr>
        <p:spPr>
          <a:xfrm>
            <a:off x="3851920" y="5301208"/>
            <a:ext cx="1296144" cy="1138773"/>
          </a:xfrm>
          <a:prstGeom prst="rect">
            <a:avLst/>
          </a:prstGeom>
          <a:solidFill>
            <a:schemeClr val="bg1"/>
          </a:solidFill>
        </p:spPr>
        <p:txBody>
          <a:bodyPr wrap="square" rtlCol="0">
            <a:spAutoFit/>
          </a:bodyPr>
          <a:lstStyle/>
          <a:p>
            <a:pPr algn="ctr"/>
            <a:r>
              <a:rPr lang="en-GB" dirty="0" smtClean="0"/>
              <a:t>3</a:t>
            </a:r>
            <a:r>
              <a:rPr lang="en-GB" baseline="30000" dirty="0" smtClean="0"/>
              <a:t>rd</a:t>
            </a:r>
            <a:r>
              <a:rPr lang="en-GB" dirty="0" smtClean="0"/>
              <a:t>   </a:t>
            </a:r>
          </a:p>
          <a:p>
            <a:r>
              <a:rPr lang="en-GB" sz="3200" dirty="0" smtClean="0"/>
              <a:t>April</a:t>
            </a:r>
          </a:p>
          <a:p>
            <a:pPr algn="ctr"/>
            <a:r>
              <a:rPr lang="en-GB" dirty="0" smtClean="0"/>
              <a:t>2020</a:t>
            </a:r>
            <a:endParaRPr lang="en-GB" dirty="0"/>
          </a:p>
        </p:txBody>
      </p:sp>
      <p:sp>
        <p:nvSpPr>
          <p:cNvPr id="6" name="TextBox 5"/>
          <p:cNvSpPr txBox="1"/>
          <p:nvPr/>
        </p:nvSpPr>
        <p:spPr>
          <a:xfrm>
            <a:off x="1835696" y="3933056"/>
            <a:ext cx="4896544" cy="1200329"/>
          </a:xfrm>
          <a:prstGeom prst="rect">
            <a:avLst/>
          </a:prstGeom>
          <a:noFill/>
        </p:spPr>
        <p:txBody>
          <a:bodyPr wrap="square" rtlCol="0">
            <a:spAutoFit/>
          </a:bodyPr>
          <a:lstStyle/>
          <a:p>
            <a:pPr algn="ctr"/>
            <a:r>
              <a:rPr lang="en-GB" dirty="0" smtClean="0"/>
              <a:t>I took this image because this is a daily task that we still have to do even in lockdown. This image was taken using a Nikon D3300 and was edited using </a:t>
            </a:r>
            <a:r>
              <a:rPr lang="en-GB" dirty="0" err="1" smtClean="0"/>
              <a:t>Lightroom</a:t>
            </a:r>
            <a:r>
              <a:rPr lang="en-GB" dirty="0" smtClean="0"/>
              <a:t>.</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1920" y="5301208"/>
            <a:ext cx="1296144" cy="1138773"/>
          </a:xfrm>
          <a:prstGeom prst="rect">
            <a:avLst/>
          </a:prstGeom>
          <a:solidFill>
            <a:schemeClr val="bg1"/>
          </a:solidFill>
        </p:spPr>
        <p:txBody>
          <a:bodyPr wrap="square" rtlCol="0">
            <a:spAutoFit/>
          </a:bodyPr>
          <a:lstStyle/>
          <a:p>
            <a:pPr algn="ctr"/>
            <a:r>
              <a:rPr lang="en-GB" dirty="0" smtClean="0"/>
              <a:t>4</a:t>
            </a:r>
            <a:r>
              <a:rPr lang="en-GB" baseline="30000" dirty="0" smtClean="0"/>
              <a:t>th</a:t>
            </a:r>
            <a:r>
              <a:rPr lang="en-GB" dirty="0" smtClean="0"/>
              <a:t>   </a:t>
            </a:r>
          </a:p>
          <a:p>
            <a:r>
              <a:rPr lang="en-GB" sz="3200" dirty="0" smtClean="0"/>
              <a:t>April</a:t>
            </a:r>
          </a:p>
          <a:p>
            <a:pPr algn="ctr"/>
            <a:r>
              <a:rPr lang="en-GB" dirty="0" smtClean="0"/>
              <a:t>2020</a:t>
            </a:r>
            <a:endParaRPr lang="en-GB" dirty="0"/>
          </a:p>
        </p:txBody>
      </p:sp>
      <p:pic>
        <p:nvPicPr>
          <p:cNvPr id="5" name="Picture 4" descr="Easter Edit 3 (1 of 1).jpg"/>
          <p:cNvPicPr>
            <a:picLocks noChangeAspect="1"/>
          </p:cNvPicPr>
          <p:nvPr/>
        </p:nvPicPr>
        <p:blipFill>
          <a:blip r:embed="rId2" cstate="print"/>
          <a:stretch>
            <a:fillRect/>
          </a:stretch>
        </p:blipFill>
        <p:spPr>
          <a:xfrm>
            <a:off x="2123728" y="260648"/>
            <a:ext cx="4932040" cy="3288027"/>
          </a:xfrm>
          <a:prstGeom prst="rect">
            <a:avLst/>
          </a:prstGeom>
        </p:spPr>
      </p:pic>
      <p:sp>
        <p:nvSpPr>
          <p:cNvPr id="6" name="TextBox 5"/>
          <p:cNvSpPr txBox="1"/>
          <p:nvPr/>
        </p:nvSpPr>
        <p:spPr>
          <a:xfrm>
            <a:off x="2051720" y="3789040"/>
            <a:ext cx="5112568" cy="1200329"/>
          </a:xfrm>
          <a:prstGeom prst="rect">
            <a:avLst/>
          </a:prstGeom>
          <a:noFill/>
        </p:spPr>
        <p:txBody>
          <a:bodyPr wrap="square" rtlCol="0">
            <a:spAutoFit/>
          </a:bodyPr>
          <a:lstStyle/>
          <a:p>
            <a:pPr algn="ctr"/>
            <a:r>
              <a:rPr lang="en-GB" dirty="0" smtClean="0"/>
              <a:t>This was an image I decided to take to show that during lockdown we still have to work. This was taken using a Nikon D3300 camera and edited using Photoshop.</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1920" y="5301208"/>
            <a:ext cx="1296144" cy="1138773"/>
          </a:xfrm>
          <a:prstGeom prst="rect">
            <a:avLst/>
          </a:prstGeom>
          <a:solidFill>
            <a:schemeClr val="bg1"/>
          </a:solidFill>
        </p:spPr>
        <p:txBody>
          <a:bodyPr wrap="square" rtlCol="0">
            <a:spAutoFit/>
          </a:bodyPr>
          <a:lstStyle/>
          <a:p>
            <a:pPr algn="ctr"/>
            <a:r>
              <a:rPr lang="en-GB" dirty="0" smtClean="0"/>
              <a:t>5</a:t>
            </a:r>
            <a:r>
              <a:rPr lang="en-GB" baseline="30000" dirty="0" smtClean="0"/>
              <a:t>th</a:t>
            </a:r>
            <a:r>
              <a:rPr lang="en-GB" dirty="0" smtClean="0"/>
              <a:t>   </a:t>
            </a:r>
          </a:p>
          <a:p>
            <a:r>
              <a:rPr lang="en-GB" sz="3200" dirty="0" smtClean="0"/>
              <a:t>April</a:t>
            </a:r>
          </a:p>
          <a:p>
            <a:pPr algn="ctr"/>
            <a:r>
              <a:rPr lang="en-GB" dirty="0" smtClean="0"/>
              <a:t>2020</a:t>
            </a:r>
            <a:endParaRPr lang="en-GB" dirty="0"/>
          </a:p>
        </p:txBody>
      </p:sp>
      <p:pic>
        <p:nvPicPr>
          <p:cNvPr id="5" name="Picture 4" descr="Easter Edit 4 (1 of 1).jpg"/>
          <p:cNvPicPr>
            <a:picLocks noChangeAspect="1"/>
          </p:cNvPicPr>
          <p:nvPr/>
        </p:nvPicPr>
        <p:blipFill>
          <a:blip r:embed="rId2" cstate="print"/>
          <a:stretch>
            <a:fillRect/>
          </a:stretch>
        </p:blipFill>
        <p:spPr>
          <a:xfrm>
            <a:off x="2051720" y="260648"/>
            <a:ext cx="5220072" cy="3480048"/>
          </a:xfrm>
          <a:prstGeom prst="rect">
            <a:avLst/>
          </a:prstGeom>
        </p:spPr>
      </p:pic>
      <p:sp>
        <p:nvSpPr>
          <p:cNvPr id="6" name="TextBox 5"/>
          <p:cNvSpPr txBox="1"/>
          <p:nvPr/>
        </p:nvSpPr>
        <p:spPr>
          <a:xfrm>
            <a:off x="1907704" y="3789040"/>
            <a:ext cx="5544616" cy="1477328"/>
          </a:xfrm>
          <a:prstGeom prst="rect">
            <a:avLst/>
          </a:prstGeom>
          <a:noFill/>
        </p:spPr>
        <p:txBody>
          <a:bodyPr wrap="square" rtlCol="0">
            <a:spAutoFit/>
          </a:bodyPr>
          <a:lstStyle/>
          <a:p>
            <a:pPr algn="ctr"/>
            <a:r>
              <a:rPr lang="en-GB" dirty="0" smtClean="0"/>
              <a:t>The purpose of this image is to show how careful we have to be and how we need to be keeping clean because of the virus. This image was taken with a Nikon D3300 camera and was edited in </a:t>
            </a:r>
            <a:r>
              <a:rPr lang="en-GB" dirty="0" err="1" smtClean="0"/>
              <a:t>Lightroom</a:t>
            </a:r>
            <a:r>
              <a:rPr lang="en-GB" dirty="0" smtClean="0"/>
              <a:t>.</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1920" y="5301208"/>
            <a:ext cx="1296144" cy="1138773"/>
          </a:xfrm>
          <a:prstGeom prst="rect">
            <a:avLst/>
          </a:prstGeom>
          <a:solidFill>
            <a:schemeClr val="bg1"/>
          </a:solidFill>
        </p:spPr>
        <p:txBody>
          <a:bodyPr wrap="square" rtlCol="0">
            <a:spAutoFit/>
          </a:bodyPr>
          <a:lstStyle/>
          <a:p>
            <a:pPr algn="ctr"/>
            <a:r>
              <a:rPr lang="en-GB" dirty="0" smtClean="0"/>
              <a:t>6</a:t>
            </a:r>
            <a:r>
              <a:rPr lang="en-GB" baseline="30000" dirty="0" smtClean="0"/>
              <a:t>th</a:t>
            </a:r>
            <a:r>
              <a:rPr lang="en-GB" dirty="0" smtClean="0"/>
              <a:t>   </a:t>
            </a:r>
          </a:p>
          <a:p>
            <a:r>
              <a:rPr lang="en-GB" sz="3200" dirty="0" smtClean="0"/>
              <a:t>April</a:t>
            </a:r>
          </a:p>
          <a:p>
            <a:pPr algn="ctr"/>
            <a:r>
              <a:rPr lang="en-GB" dirty="0" smtClean="0"/>
              <a:t>2020</a:t>
            </a:r>
            <a:endParaRPr lang="en-GB" dirty="0"/>
          </a:p>
        </p:txBody>
      </p:sp>
      <p:pic>
        <p:nvPicPr>
          <p:cNvPr id="5" name="Picture 4" descr="Easter Edit 5 (1 of 1).jpg"/>
          <p:cNvPicPr>
            <a:picLocks noChangeAspect="1"/>
          </p:cNvPicPr>
          <p:nvPr/>
        </p:nvPicPr>
        <p:blipFill>
          <a:blip r:embed="rId2" cstate="print"/>
          <a:stretch>
            <a:fillRect/>
          </a:stretch>
        </p:blipFill>
        <p:spPr>
          <a:xfrm>
            <a:off x="1835696" y="260648"/>
            <a:ext cx="5292080" cy="3528053"/>
          </a:xfrm>
          <a:prstGeom prst="rect">
            <a:avLst/>
          </a:prstGeom>
        </p:spPr>
      </p:pic>
      <p:sp>
        <p:nvSpPr>
          <p:cNvPr id="6" name="TextBox 5"/>
          <p:cNvSpPr txBox="1"/>
          <p:nvPr/>
        </p:nvSpPr>
        <p:spPr>
          <a:xfrm>
            <a:off x="1691680" y="3789040"/>
            <a:ext cx="5472608" cy="1200329"/>
          </a:xfrm>
          <a:prstGeom prst="rect">
            <a:avLst/>
          </a:prstGeom>
          <a:noFill/>
        </p:spPr>
        <p:txBody>
          <a:bodyPr wrap="square" rtlCol="0">
            <a:spAutoFit/>
          </a:bodyPr>
          <a:lstStyle/>
          <a:p>
            <a:pPr algn="ctr"/>
            <a:r>
              <a:rPr lang="en-GB" dirty="0" smtClean="0"/>
              <a:t>This image shows one of the things that we have been doing during lockdown. The image was taken with a Nikon D3300 camera and edited in </a:t>
            </a:r>
            <a:r>
              <a:rPr lang="en-GB" dirty="0" err="1" smtClean="0"/>
              <a:t>Lightroom</a:t>
            </a:r>
            <a:r>
              <a:rPr lang="en-GB" dirty="0" smtClean="0"/>
              <a:t>.</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1920" y="5301208"/>
            <a:ext cx="1296144" cy="1138773"/>
          </a:xfrm>
          <a:prstGeom prst="rect">
            <a:avLst/>
          </a:prstGeom>
          <a:solidFill>
            <a:schemeClr val="bg1"/>
          </a:solidFill>
        </p:spPr>
        <p:txBody>
          <a:bodyPr wrap="square" rtlCol="0">
            <a:spAutoFit/>
          </a:bodyPr>
          <a:lstStyle/>
          <a:p>
            <a:pPr algn="ctr"/>
            <a:r>
              <a:rPr lang="en-GB" dirty="0" smtClean="0"/>
              <a:t>7</a:t>
            </a:r>
            <a:r>
              <a:rPr lang="en-GB" baseline="30000" dirty="0" smtClean="0"/>
              <a:t>th</a:t>
            </a:r>
            <a:r>
              <a:rPr lang="en-GB" dirty="0" smtClean="0"/>
              <a:t>   </a:t>
            </a:r>
          </a:p>
          <a:p>
            <a:r>
              <a:rPr lang="en-GB" sz="3200" dirty="0" smtClean="0"/>
              <a:t>April</a:t>
            </a:r>
          </a:p>
          <a:p>
            <a:pPr algn="ctr"/>
            <a:r>
              <a:rPr lang="en-GB" dirty="0" smtClean="0"/>
              <a:t>2020</a:t>
            </a:r>
            <a:endParaRPr lang="en-GB" dirty="0"/>
          </a:p>
        </p:txBody>
      </p:sp>
      <p:pic>
        <p:nvPicPr>
          <p:cNvPr id="5" name="Picture 4" descr="Easter Edit 6 (1 of 1).jpg"/>
          <p:cNvPicPr>
            <a:picLocks noChangeAspect="1"/>
          </p:cNvPicPr>
          <p:nvPr/>
        </p:nvPicPr>
        <p:blipFill>
          <a:blip r:embed="rId2" cstate="print"/>
          <a:stretch>
            <a:fillRect/>
          </a:stretch>
        </p:blipFill>
        <p:spPr>
          <a:xfrm>
            <a:off x="2051720" y="260648"/>
            <a:ext cx="5220072" cy="3480048"/>
          </a:xfrm>
          <a:prstGeom prst="rect">
            <a:avLst/>
          </a:prstGeom>
        </p:spPr>
      </p:pic>
      <p:sp>
        <p:nvSpPr>
          <p:cNvPr id="6" name="TextBox 5"/>
          <p:cNvSpPr txBox="1"/>
          <p:nvPr/>
        </p:nvSpPr>
        <p:spPr>
          <a:xfrm>
            <a:off x="2267744" y="3789040"/>
            <a:ext cx="4824536" cy="1200329"/>
          </a:xfrm>
          <a:prstGeom prst="rect">
            <a:avLst/>
          </a:prstGeom>
          <a:noFill/>
        </p:spPr>
        <p:txBody>
          <a:bodyPr wrap="square" rtlCol="0">
            <a:spAutoFit/>
          </a:bodyPr>
          <a:lstStyle/>
          <a:p>
            <a:pPr algn="ctr"/>
            <a:r>
              <a:rPr lang="en-GB" dirty="0" smtClean="0"/>
              <a:t>This image shows another daily task that has to be completed even when in lockdown.  The image was edited in </a:t>
            </a:r>
            <a:r>
              <a:rPr lang="en-GB" dirty="0" err="1" smtClean="0"/>
              <a:t>Lightroom</a:t>
            </a:r>
            <a:r>
              <a:rPr lang="en-GB" dirty="0" smtClean="0"/>
              <a:t> and taken with a Nikon D3300 camera.</a:t>
            </a:r>
            <a:endParaRPr lang="en-GB"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54</TotalTime>
  <Words>419</Words>
  <Application>Microsoft Office PowerPoint</Application>
  <PresentationFormat>On-screen Show (4:3)</PresentationFormat>
  <Paragraphs>44</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Rockwell</vt:lpstr>
      <vt:lpstr>Wingdings 2</vt:lpstr>
      <vt:lpstr>Foundry</vt:lpstr>
      <vt:lpstr>My Lockdown Diary</vt:lpstr>
      <vt:lpstr>Brief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Lockdown Diary</dc:title>
  <dc:creator>abbyd</dc:creator>
  <cp:lastModifiedBy>administrator</cp:lastModifiedBy>
  <cp:revision>6</cp:revision>
  <dcterms:created xsi:type="dcterms:W3CDTF">2020-04-02T09:45:31Z</dcterms:created>
  <dcterms:modified xsi:type="dcterms:W3CDTF">2020-04-11T08:19:03Z</dcterms:modified>
</cp:coreProperties>
</file>