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81C9E-4D6B-4F30-8123-C163A330DA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8C246A-32F8-4A77-9B3B-1528A80429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D02B0A-1351-4E90-B47F-CAFB6DF71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E768-06D0-454A-8E96-9293F1C24BFB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A730E8-A687-478B-9323-B4A4D3CCC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F9CF87-0B6F-45FD-BEB6-53E435D52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0079-C24F-4C0A-B452-73539427E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813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4EFA0-F4DE-45D0-823F-BACA8489D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156121-6FAE-4EC4-AB2E-CE0499B4FD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4B28B1-135E-4CE7-9F71-9D9098624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E768-06D0-454A-8E96-9293F1C24BFB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6AD772-5700-4C80-99AA-65E969974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66070B-4AFF-46E1-8773-30A188D08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0079-C24F-4C0A-B452-73539427E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27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544124-3094-405D-82CF-35B4AAF1F2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F6DF2B-C69E-4CB2-8142-3BB2954B4A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322B6-40C2-4A07-8155-9BEF2B4E4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E768-06D0-454A-8E96-9293F1C24BFB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CF4056-3F6E-4FD9-9768-723C039AE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497C99-B1A8-4573-B7FA-0B222F1E0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0079-C24F-4C0A-B452-73539427E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4707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E3BAF-F0B3-442F-8D98-47D1627F6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F9C1B-B616-407A-99FA-AE3E9D493E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A2CEBF-75B3-4464-88A4-C9469495B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E768-06D0-454A-8E96-9293F1C24BFB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A505FA-62C7-4585-BC73-0FCA32514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32D5AA-9008-41A1-A9D6-95C475885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0079-C24F-4C0A-B452-73539427E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024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9292D-3BE3-49BE-B1DA-FA27A56A3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67AEE6-B88E-4DCB-BD43-F1034AA04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010B43-FAA8-4D69-9635-06D1C45AD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E768-06D0-454A-8E96-9293F1C24BFB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AB053-798D-46F7-BA42-32B4AC25F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F67669-1F81-4D5E-9EF1-FDA52BE25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0079-C24F-4C0A-B452-73539427E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818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42F5A-B165-4866-B09E-CE8F6F889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364F18-3AFC-49CC-AC04-F2E410F278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57706F-9F95-47C4-9197-2FEAE6FAA9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AD468F-EC58-4C75-8D2F-3816B2433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E768-06D0-454A-8E96-9293F1C24BFB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37AC0F-3E6C-4D63-B0B2-54009AF5A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7A40EA-68F9-43CC-83F9-189E2CAB2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0079-C24F-4C0A-B452-73539427E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35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E9C81-381E-4C84-9A10-EEE6268AD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DAF16D-A835-47B7-A37D-740980D345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0EFA74-9267-4F86-8202-E258123621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3E5166-075B-43AF-8E08-3197BEE5BC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7711C5-7DB0-4415-9B09-D7C47CF71E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2C1B62-462C-4415-B800-3E487FB1B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E768-06D0-454A-8E96-9293F1C24BFB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247433-B8F3-43FF-BFC7-0B29F74A0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B27E97-C746-46C2-9667-F037B3F46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0079-C24F-4C0A-B452-73539427E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685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D94E6-F2E0-4D19-81BA-61254DA0C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36EA70-A36B-4DE5-8470-337824039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E768-06D0-454A-8E96-9293F1C24BFB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3EC383-6763-4268-8314-8DA453B16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5C6F40-996C-4E3A-8F20-61C0885CD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0079-C24F-4C0A-B452-73539427E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8115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EDC349-9484-48BA-B041-1CC64C553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E768-06D0-454A-8E96-9293F1C24BFB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63B617-C228-43FA-AE86-2BEF7F41C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9DDAB4-7BF3-49C3-ACF8-14B07C4B4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0079-C24F-4C0A-B452-73539427E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693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ABC50-82B3-4E46-B163-1AE2FC981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63F70-EC2D-40CC-AEEB-133E341D9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0B3EAD-CED8-4AEC-B31A-9C1C3AA3AB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0C95F3-E609-4945-9667-72FA39FAD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E768-06D0-454A-8E96-9293F1C24BFB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41A9F5-EF78-4685-BA43-5427482F9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9B6E86-FDAB-44B3-BB28-2ED2A5660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0079-C24F-4C0A-B452-73539427E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44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2F250-FCB0-4404-947C-C67952249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234392-7E64-4E4E-BC80-3D64721122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5D2190-ED3D-45B0-88F8-46A7B9D51C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F88345-D1AF-40F7-A085-F952366C5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E768-06D0-454A-8E96-9293F1C24BFB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A0EBD9-6268-4709-81A9-20EE643A0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AD910A-B4AB-4291-8289-336CED1D1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0079-C24F-4C0A-B452-73539427E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855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8091EF-DD1C-44C8-8B15-DE6EFA971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B480B3-48F9-4ABF-B9BA-5569E14496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D76BC0-8122-41DE-8612-1C588EE694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AE768-06D0-454A-8E96-9293F1C24BFB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2AD0AD-C590-46CE-92BD-8AF89A6E25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D4C58A-A22E-497F-BA26-CC609FAA7B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A0079-C24F-4C0A-B452-73539427E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711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google.co.uk/url?sa=i&amp;url=https%3A%2F%2Fsymbolikon.com%2Fdownloads%2Fcalm-native-rock-art%2F&amp;psig=AOvVaw0gjPVtrECDpMisFNYbAm9U&amp;ust=1585996430836000&amp;source=images&amp;cd=vfe&amp;ved=0CAIQjRxqFwoTCPDUkqWHzOgCFQAAAAAdAAAAABAD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google.co.uk/url?sa=i&amp;url=https%3A%2F%2Fsymbolikon.com%2Fdownloads%2Fcalm-native-rock-art%2F&amp;psig=AOvVaw0gjPVtrECDpMisFNYbAm9U&amp;ust=1585996430836000&amp;source=images&amp;cd=vfe&amp;ved=0CAIQjRxqFwoTCPDUkqWHzOgCFQAAAAAdAAAAABAD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google.co.uk/url?sa=i&amp;url=https%3A%2F%2Fsymbolikon.com%2Fdownloads%2Fcalm-native-rock-art%2F&amp;psig=AOvVaw0gjPVtrECDpMisFNYbAm9U&amp;ust=1585996430836000&amp;source=images&amp;cd=vfe&amp;ved=0CAIQjRxqFwoTCPDUkqWHzOgCFQAAAAAdAAAAABAD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google.co.uk/url?sa=i&amp;url=https%3A%2F%2Fsymbolikon.com%2Fdownloads%2Fcalm-native-rock-art%2F&amp;psig=AOvVaw0gjPVtrECDpMisFNYbAm9U&amp;ust=1585996430836000&amp;source=images&amp;cd=vfe&amp;ved=0CAIQjRxqFwoTCPDUkqWHzOgCFQAAAAAdAAAAABAD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E2DF3-E8D4-4B9A-8E75-5D666A931F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Ryan Worden 8T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FA95D4-9B03-41F2-9084-CE0ECD31BB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RE – Easter Challenge – Prayer Flag</a:t>
            </a:r>
          </a:p>
        </p:txBody>
      </p:sp>
    </p:spTree>
    <p:extLst>
      <p:ext uri="{BB962C8B-B14F-4D97-AF65-F5344CB8AC3E}">
        <p14:creationId xmlns:p14="http://schemas.microsoft.com/office/powerpoint/2010/main" val="589596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144C8-54F8-4869-B174-2152065E0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My religion.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3E9F5-9041-4CD6-A942-90B04126E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For this task I have made my own religion.</a:t>
            </a:r>
          </a:p>
          <a:p>
            <a:r>
              <a:rPr lang="en-GB" dirty="0"/>
              <a:t>I have completed a stain glass window – sent by email.</a:t>
            </a:r>
          </a:p>
          <a:p>
            <a:r>
              <a:rPr lang="en-GB" dirty="0"/>
              <a:t>I have wrote my own prayer.</a:t>
            </a:r>
          </a:p>
          <a:p>
            <a:r>
              <a:rPr lang="en-GB" dirty="0"/>
              <a:t>This </a:t>
            </a:r>
            <a:r>
              <a:rPr lang="en-GB" dirty="0" err="1"/>
              <a:t>Powerpoint</a:t>
            </a:r>
            <a:r>
              <a:rPr lang="en-GB" dirty="0"/>
              <a:t> is my Prayer flag.</a:t>
            </a:r>
          </a:p>
        </p:txBody>
      </p:sp>
    </p:spTree>
    <p:extLst>
      <p:ext uri="{BB962C8B-B14F-4D97-AF65-F5344CB8AC3E}">
        <p14:creationId xmlns:p14="http://schemas.microsoft.com/office/powerpoint/2010/main" val="1390319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AF6BE-FC20-43DE-A0E2-050F3CD8E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Prayer Flag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642BAE-F90F-406E-8C8D-FE9A575C8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Page 1: Xbox symbol – Landscape – Folded in half.</a:t>
            </a:r>
          </a:p>
          <a:p>
            <a:r>
              <a:rPr lang="en-GB" dirty="0"/>
              <a:t>Page 2: Prayer one side – The letter C and the symbol for calm – folded in half.</a:t>
            </a:r>
          </a:p>
          <a:p>
            <a:r>
              <a:rPr lang="en-GB" dirty="0"/>
              <a:t>Page 3: Prayer one side – The letter A and the symbol for calm – folded in half.</a:t>
            </a:r>
          </a:p>
          <a:p>
            <a:r>
              <a:rPr lang="en-GB" dirty="0"/>
              <a:t>Page 4: Prayer one side – The letter L and the symbol for calm – folded in half.</a:t>
            </a:r>
          </a:p>
          <a:p>
            <a:r>
              <a:rPr lang="en-GB" dirty="0"/>
              <a:t>Page 5: Prayer one side – The letter M and the symbol for calm – folded in half.</a:t>
            </a:r>
          </a:p>
          <a:p>
            <a:r>
              <a:rPr lang="en-GB" dirty="0"/>
              <a:t>Page 6: Xbox symbol – Landscape – Folded in half.</a:t>
            </a:r>
          </a:p>
        </p:txBody>
      </p:sp>
    </p:spTree>
    <p:extLst>
      <p:ext uri="{BB962C8B-B14F-4D97-AF65-F5344CB8AC3E}">
        <p14:creationId xmlns:p14="http://schemas.microsoft.com/office/powerpoint/2010/main" val="1454467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9F529C3-C941-49FD-8C67-82F134F64B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50000"/>
              <a:lumOff val="5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0586029-32A0-47E5-9AEC-AE3ABA6B94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B3C3E506-D918-4891-AF7C-FF5EFD10D47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781641"/>
            <a:ext cx="5294716" cy="5294716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C730EAB-A532-4295-A302-FB4B90DB9F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79958" y="1143000"/>
            <a:ext cx="0" cy="4572000"/>
          </a:xfrm>
          <a:prstGeom prst="line">
            <a:avLst/>
          </a:prstGeom>
          <a:ln>
            <a:solidFill>
              <a:srgbClr val="4E4E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02F1D9C6-3305-4641-B2AA-BB730F65F85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3817" y="781642"/>
            <a:ext cx="5294715" cy="5294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349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3DA54-BFAE-4175-AE8C-AE501C1946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628650"/>
            <a:ext cx="5181600" cy="554831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dirty="0"/>
              <a:t>Dear Xbox Gods</a:t>
            </a:r>
          </a:p>
          <a:p>
            <a:pPr marL="0" indent="0" algn="ctr">
              <a:buNone/>
            </a:pPr>
            <a:r>
              <a:rPr lang="en-GB" dirty="0"/>
              <a:t>I pray my Xbox does not crash</a:t>
            </a:r>
          </a:p>
          <a:p>
            <a:pPr marL="0" indent="0" algn="ctr">
              <a:buNone/>
            </a:pPr>
            <a:r>
              <a:rPr lang="en-GB" dirty="0"/>
              <a:t>I pray my screen, I will not smash</a:t>
            </a:r>
          </a:p>
          <a:p>
            <a:pPr marL="0" indent="0" algn="ctr">
              <a:buNone/>
            </a:pPr>
            <a:r>
              <a:rPr lang="en-GB" dirty="0"/>
              <a:t>I pray my ping will always be low</a:t>
            </a:r>
          </a:p>
          <a:p>
            <a:pPr marL="0" indent="0" algn="ctr">
              <a:buNone/>
            </a:pPr>
            <a:r>
              <a:rPr lang="en-GB" dirty="0"/>
              <a:t>May my tea not be ready, so I don’t have to go</a:t>
            </a:r>
          </a:p>
          <a:p>
            <a:pPr marL="0" indent="0" algn="ctr">
              <a:buNone/>
            </a:pPr>
            <a:r>
              <a:rPr lang="en-GB" dirty="0"/>
              <a:t>May my belly be full and my bladder be empty </a:t>
            </a:r>
          </a:p>
          <a:p>
            <a:pPr marL="0" indent="0" algn="ctr">
              <a:buNone/>
            </a:pPr>
            <a:r>
              <a:rPr lang="en-GB" dirty="0"/>
              <a:t>May I be on top form so my wins are aplenty.</a:t>
            </a:r>
          </a:p>
          <a:p>
            <a:pPr marL="0" indent="0" algn="ctr">
              <a:buNone/>
            </a:pPr>
            <a:r>
              <a:rPr lang="en-GB" dirty="0"/>
              <a:t>For all these things, I’ll do my bit</a:t>
            </a:r>
          </a:p>
          <a:p>
            <a:pPr marL="0" indent="0" algn="ctr">
              <a:buNone/>
            </a:pPr>
            <a:r>
              <a:rPr lang="en-GB" dirty="0"/>
              <a:t>And promise I will not rage quit.</a:t>
            </a:r>
          </a:p>
          <a:p>
            <a:pPr marL="0" indent="0" algn="ctr">
              <a:buNone/>
            </a:pPr>
            <a:r>
              <a:rPr lang="en-GB" dirty="0"/>
              <a:t>Amen</a:t>
            </a:r>
          </a:p>
          <a:p>
            <a:endParaRPr lang="en-GB" dirty="0"/>
          </a:p>
        </p:txBody>
      </p:sp>
      <p:pic>
        <p:nvPicPr>
          <p:cNvPr id="5" name="Content Placeholder 4" descr="Calm Native Rock Art symbol - Worldwide Ancient Symbols">
            <a:hlinkClick r:id="rId2" tgtFrame="&quot;_blank&quot;"/>
            <a:extLst>
              <a:ext uri="{FF2B5EF4-FFF2-40B4-BE49-F238E27FC236}">
                <a16:creationId xmlns:a16="http://schemas.microsoft.com/office/drawing/2014/main" id="{965229AF-53B3-4B4F-9103-6402F84D983E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8020" y="482954"/>
            <a:ext cx="1444343" cy="133199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DF8AC93-DECD-453D-B328-6CA92CF045E6}"/>
              </a:ext>
            </a:extLst>
          </p:cNvPr>
          <p:cNvSpPr/>
          <p:nvPr/>
        </p:nvSpPr>
        <p:spPr>
          <a:xfrm>
            <a:off x="8678136" y="2604574"/>
            <a:ext cx="1934446" cy="3225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0000" b="1" spc="50" dirty="0">
                <a:ln w="9525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rgbClr val="00B050"/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13500000" algn="br">
                    <a:srgbClr val="000000">
                      <a:alpha val="40000"/>
                    </a:srgbClr>
                  </a:outerShdw>
                </a:effectLst>
                <a:latin typeface="Cooper Black" panose="0208090404030B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endParaRPr lang="en-GB" sz="20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444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C58DC-FBD2-4779-B8EB-ECDFF715AB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526473"/>
            <a:ext cx="5181600" cy="565049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dirty="0"/>
              <a:t>Dear Xbox Gods</a:t>
            </a:r>
          </a:p>
          <a:p>
            <a:pPr marL="0" indent="0" algn="ctr">
              <a:buNone/>
            </a:pPr>
            <a:r>
              <a:rPr lang="en-GB" dirty="0"/>
              <a:t>I pray my Xbox does not crash</a:t>
            </a:r>
          </a:p>
          <a:p>
            <a:pPr marL="0" indent="0" algn="ctr">
              <a:buNone/>
            </a:pPr>
            <a:r>
              <a:rPr lang="en-GB" dirty="0"/>
              <a:t>I pray my screen, I will not smash</a:t>
            </a:r>
          </a:p>
          <a:p>
            <a:pPr marL="0" indent="0" algn="ctr">
              <a:buNone/>
            </a:pPr>
            <a:r>
              <a:rPr lang="en-GB" dirty="0"/>
              <a:t>I pray my ping will always be low</a:t>
            </a:r>
          </a:p>
          <a:p>
            <a:pPr marL="0" indent="0" algn="ctr">
              <a:buNone/>
            </a:pPr>
            <a:r>
              <a:rPr lang="en-GB" dirty="0"/>
              <a:t>May my tea not be ready, so I don’t have to go</a:t>
            </a:r>
          </a:p>
          <a:p>
            <a:pPr marL="0" indent="0" algn="ctr">
              <a:buNone/>
            </a:pPr>
            <a:r>
              <a:rPr lang="en-GB" dirty="0"/>
              <a:t>May my belly be full and my bladder be empty </a:t>
            </a:r>
          </a:p>
          <a:p>
            <a:pPr marL="0" indent="0" algn="ctr">
              <a:buNone/>
            </a:pPr>
            <a:r>
              <a:rPr lang="en-GB" dirty="0"/>
              <a:t>May I be on top form so my wins are aplenty.</a:t>
            </a:r>
          </a:p>
          <a:p>
            <a:pPr marL="0" indent="0" algn="ctr">
              <a:buNone/>
            </a:pPr>
            <a:r>
              <a:rPr lang="en-GB" dirty="0"/>
              <a:t>For all these things, I’ll do my bit</a:t>
            </a:r>
          </a:p>
          <a:p>
            <a:pPr marL="0" indent="0" algn="ctr">
              <a:buNone/>
            </a:pPr>
            <a:r>
              <a:rPr lang="en-GB" dirty="0"/>
              <a:t>And promise I will not rage quit.</a:t>
            </a:r>
          </a:p>
          <a:p>
            <a:pPr marL="0" indent="0" algn="ctr">
              <a:buNone/>
            </a:pPr>
            <a:r>
              <a:rPr lang="en-GB" dirty="0"/>
              <a:t>Amen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Content Placeholder 4" descr="Calm Native Rock Art symbol - Worldwide Ancient Symbols">
            <a:hlinkClick r:id="rId2" tgtFrame="&quot;_blank&quot;"/>
            <a:extLst>
              <a:ext uri="{FF2B5EF4-FFF2-40B4-BE49-F238E27FC236}">
                <a16:creationId xmlns:a16="http://schemas.microsoft.com/office/drawing/2014/main" id="{703FE8F7-4BA1-4785-BC74-1E724C8E1C44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9475" y="762000"/>
            <a:ext cx="1430489" cy="12469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19022E26-B80D-4586-BAA5-977B1A62DBF9}"/>
              </a:ext>
            </a:extLst>
          </p:cNvPr>
          <p:cNvSpPr/>
          <p:nvPr/>
        </p:nvSpPr>
        <p:spPr>
          <a:xfrm>
            <a:off x="8228793" y="2630768"/>
            <a:ext cx="2311851" cy="32258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0000" b="1" spc="50" dirty="0">
                <a:ln w="9525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rgbClr val="00B050"/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13500000" algn="br">
                    <a:srgbClr val="000000">
                      <a:alpha val="40000"/>
                    </a:srgbClr>
                  </a:outerShdw>
                </a:effectLst>
                <a:latin typeface="Cooper Black" panose="0208090404030B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endParaRPr lang="en-GB" sz="20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265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E2ED4-F29F-42DB-A693-6510E0253D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3509" y="581891"/>
            <a:ext cx="5181600" cy="559507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dirty="0"/>
              <a:t>Dear Xbox Gods</a:t>
            </a:r>
          </a:p>
          <a:p>
            <a:pPr marL="0" indent="0" algn="ctr">
              <a:buNone/>
            </a:pPr>
            <a:r>
              <a:rPr lang="en-GB" dirty="0"/>
              <a:t>I pray my Xbox does not crash</a:t>
            </a:r>
          </a:p>
          <a:p>
            <a:pPr marL="0" indent="0" algn="ctr">
              <a:buNone/>
            </a:pPr>
            <a:r>
              <a:rPr lang="en-GB" dirty="0"/>
              <a:t>I pray my screen, I will not smash</a:t>
            </a:r>
          </a:p>
          <a:p>
            <a:pPr marL="0" indent="0" algn="ctr">
              <a:buNone/>
            </a:pPr>
            <a:r>
              <a:rPr lang="en-GB" dirty="0"/>
              <a:t>I pray my ping will always be low</a:t>
            </a:r>
          </a:p>
          <a:p>
            <a:pPr marL="0" indent="0" algn="ctr">
              <a:buNone/>
            </a:pPr>
            <a:r>
              <a:rPr lang="en-GB" dirty="0"/>
              <a:t>May my tea not be ready, so I don’t have to go</a:t>
            </a:r>
          </a:p>
          <a:p>
            <a:pPr marL="0" indent="0" algn="ctr">
              <a:buNone/>
            </a:pPr>
            <a:r>
              <a:rPr lang="en-GB" dirty="0"/>
              <a:t>May my belly be full and my bladder be empty </a:t>
            </a:r>
          </a:p>
          <a:p>
            <a:pPr marL="0" indent="0" algn="ctr">
              <a:buNone/>
            </a:pPr>
            <a:r>
              <a:rPr lang="en-GB" dirty="0"/>
              <a:t>May I be on top form so my wins are aplenty.</a:t>
            </a:r>
          </a:p>
          <a:p>
            <a:pPr marL="0" indent="0" algn="ctr">
              <a:buNone/>
            </a:pPr>
            <a:r>
              <a:rPr lang="en-GB" dirty="0"/>
              <a:t>For all these things, I’ll do my bit</a:t>
            </a:r>
          </a:p>
          <a:p>
            <a:pPr marL="0" indent="0" algn="ctr">
              <a:buNone/>
            </a:pPr>
            <a:r>
              <a:rPr lang="en-GB" dirty="0"/>
              <a:t>And promise I will not rage quit.</a:t>
            </a:r>
          </a:p>
          <a:p>
            <a:pPr marL="0" indent="0" algn="ctr">
              <a:buNone/>
            </a:pPr>
            <a:r>
              <a:rPr lang="en-GB" dirty="0"/>
              <a:t>Amen</a:t>
            </a:r>
          </a:p>
          <a:p>
            <a:pPr marL="0" indent="0" algn="ctr">
              <a:buNone/>
            </a:pPr>
            <a:endParaRPr lang="en-GB" dirty="0"/>
          </a:p>
        </p:txBody>
      </p:sp>
      <p:pic>
        <p:nvPicPr>
          <p:cNvPr id="5" name="Content Placeholder 4" descr="Calm Native Rock Art symbol - Worldwide Ancient Symbols">
            <a:hlinkClick r:id="rId2" tgtFrame="&quot;_blank&quot;"/>
            <a:extLst>
              <a:ext uri="{FF2B5EF4-FFF2-40B4-BE49-F238E27FC236}">
                <a16:creationId xmlns:a16="http://schemas.microsoft.com/office/drawing/2014/main" id="{4710A05F-547D-4612-B17B-17985E029FBE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3329" y="581891"/>
            <a:ext cx="1513616" cy="131344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EC46EC2-2D3A-4D6A-B3DE-D1965E910108}"/>
              </a:ext>
            </a:extLst>
          </p:cNvPr>
          <p:cNvSpPr/>
          <p:nvPr/>
        </p:nvSpPr>
        <p:spPr>
          <a:xfrm>
            <a:off x="8532677" y="2630768"/>
            <a:ext cx="1814920" cy="32258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0000" b="1" spc="50" dirty="0">
                <a:ln w="9525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rgbClr val="00B050"/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13500000" algn="br">
                    <a:srgbClr val="000000">
                      <a:alpha val="40000"/>
                    </a:srgbClr>
                  </a:outerShdw>
                </a:effectLst>
                <a:latin typeface="Cooper Black" panose="0208090404030B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endParaRPr lang="en-GB" sz="20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508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62D7F-2F54-42BB-8FDB-AE39531CFF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595745"/>
            <a:ext cx="5181600" cy="558121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dirty="0"/>
              <a:t>Dear Xbox Gods</a:t>
            </a:r>
          </a:p>
          <a:p>
            <a:pPr marL="0" indent="0" algn="ctr">
              <a:buNone/>
            </a:pPr>
            <a:r>
              <a:rPr lang="en-GB" dirty="0"/>
              <a:t>I pray my Xbox does not crash</a:t>
            </a:r>
          </a:p>
          <a:p>
            <a:pPr marL="0" indent="0" algn="ctr">
              <a:buNone/>
            </a:pPr>
            <a:r>
              <a:rPr lang="en-GB" dirty="0"/>
              <a:t>I pray my screen, I will not smash</a:t>
            </a:r>
          </a:p>
          <a:p>
            <a:pPr marL="0" indent="0" algn="ctr">
              <a:buNone/>
            </a:pPr>
            <a:r>
              <a:rPr lang="en-GB" dirty="0"/>
              <a:t>I pray my ping will always be low</a:t>
            </a:r>
          </a:p>
          <a:p>
            <a:pPr marL="0" indent="0" algn="ctr">
              <a:buNone/>
            </a:pPr>
            <a:r>
              <a:rPr lang="en-GB" dirty="0"/>
              <a:t>May my tea not be ready, so I don’t have to go</a:t>
            </a:r>
          </a:p>
          <a:p>
            <a:pPr marL="0" indent="0" algn="ctr">
              <a:buNone/>
            </a:pPr>
            <a:r>
              <a:rPr lang="en-GB" dirty="0"/>
              <a:t>May my belly be full and my bladder be empty </a:t>
            </a:r>
          </a:p>
          <a:p>
            <a:pPr marL="0" indent="0" algn="ctr">
              <a:buNone/>
            </a:pPr>
            <a:r>
              <a:rPr lang="en-GB" dirty="0"/>
              <a:t>May I be on top form so my wins are aplenty.</a:t>
            </a:r>
          </a:p>
          <a:p>
            <a:pPr marL="0" indent="0" algn="ctr">
              <a:buNone/>
            </a:pPr>
            <a:r>
              <a:rPr lang="en-GB" dirty="0"/>
              <a:t>For all these things, I’ll do my bit</a:t>
            </a:r>
          </a:p>
          <a:p>
            <a:pPr marL="0" indent="0" algn="ctr">
              <a:buNone/>
            </a:pPr>
            <a:r>
              <a:rPr lang="en-GB" dirty="0"/>
              <a:t>And promise I will not rage quit.</a:t>
            </a:r>
          </a:p>
          <a:p>
            <a:pPr marL="0" indent="0" algn="ctr">
              <a:buNone/>
            </a:pPr>
            <a:r>
              <a:rPr lang="en-GB" dirty="0"/>
              <a:t>Amen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A3CB10-36B6-422F-9E6C-549BF8DFC3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595745"/>
            <a:ext cx="5181600" cy="558121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GB" sz="21600" b="1" spc="50" dirty="0">
              <a:ln w="9525" cap="flat" cmpd="sng" algn="ctr">
                <a:solidFill>
                  <a:srgbClr val="000000"/>
                </a:solidFill>
                <a:prstDash val="solid"/>
                <a:round/>
              </a:ln>
              <a:solidFill>
                <a:srgbClr val="00B050"/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50800" dist="38100" dir="13500000" algn="br">
                  <a:srgbClr val="000000">
                    <a:alpha val="40000"/>
                  </a:srgbClr>
                </a:outerShdw>
              </a:effectLst>
              <a:latin typeface="Cooper Black" panose="0208090404030B0204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GB" sz="21600" b="1" spc="50" dirty="0">
                <a:ln w="9525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rgbClr val="00B050"/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13500000" algn="br">
                    <a:srgbClr val="000000">
                      <a:alpha val="40000"/>
                    </a:srgbClr>
                  </a:outerShdw>
                </a:effectLst>
                <a:latin typeface="Cooper Black" panose="0208090404030B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endParaRPr lang="en-GB" sz="2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6" name="Content Placeholder 4" descr="Calm Native Rock Art symbol - Worldwide Ancient Symbols">
            <a:hlinkClick r:id="rId2" tgtFrame="&quot;_blank&quot;"/>
            <a:extLst>
              <a:ext uri="{FF2B5EF4-FFF2-40B4-BE49-F238E27FC236}">
                <a16:creationId xmlns:a16="http://schemas.microsoft.com/office/drawing/2014/main" id="{355E2292-95B1-4B41-8AF9-894C0F682353}"/>
              </a:ext>
            </a:extLst>
          </p:cNvPr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6192" y="595745"/>
            <a:ext cx="1513616" cy="13134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1831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9F529C3-C941-49FD-8C67-82F134F64B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50000"/>
              <a:lumOff val="5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0586029-32A0-47E5-9AEC-AE3ABA6B94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078B7459-FB0C-4A44-8978-BDC0DE5282A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781641"/>
            <a:ext cx="5294716" cy="5294716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C730EAB-A532-4295-A302-FB4B90DB9F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79958" y="1143000"/>
            <a:ext cx="0" cy="4572000"/>
          </a:xfrm>
          <a:prstGeom prst="line">
            <a:avLst/>
          </a:prstGeom>
          <a:ln>
            <a:solidFill>
              <a:srgbClr val="4E4E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 descr="A close up of a sign&#10;&#10;Description automatically generated">
            <a:extLst>
              <a:ext uri="{FF2B5EF4-FFF2-40B4-BE49-F238E27FC236}">
                <a16:creationId xmlns:a16="http://schemas.microsoft.com/office/drawing/2014/main" id="{3FFB53D4-D79F-4DED-8E5C-58B56C5E957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3817" y="781642"/>
            <a:ext cx="5294715" cy="5294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833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479</Words>
  <Application>Microsoft Office PowerPoint</Application>
  <PresentationFormat>Widescreen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Cooper Black</vt:lpstr>
      <vt:lpstr>Times New Roman</vt:lpstr>
      <vt:lpstr>Office Theme</vt:lpstr>
      <vt:lpstr>Ryan Worden 8T</vt:lpstr>
      <vt:lpstr>My religion.</vt:lpstr>
      <vt:lpstr>Prayer Flag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Ryan Worden 8T</dc:title>
  <dc:creator>debra duddle</dc:creator>
  <cp:lastModifiedBy>administrator</cp:lastModifiedBy>
  <cp:revision>2</cp:revision>
  <dcterms:created xsi:type="dcterms:W3CDTF">2020-04-03T10:52:52Z</dcterms:created>
  <dcterms:modified xsi:type="dcterms:W3CDTF">2020-04-13T12:41:53Z</dcterms:modified>
</cp:coreProperties>
</file>