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8C"/>
    <a:srgbClr val="FFFCB2"/>
    <a:srgbClr val="FFC8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22"/>
    <p:restoredTop sz="94707"/>
  </p:normalViewPr>
  <p:slideViewPr>
    <p:cSldViewPr snapToGrid="0" snapToObjects="1">
      <p:cViewPr varScale="1">
        <p:scale>
          <a:sx n="69" d="100"/>
          <a:sy n="69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50ED2-27ED-BD49-8A23-C26434736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EF2B3E-2FA9-554F-A21F-BE5310C0C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5AC9B-EAD0-7545-8623-24DB3E116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06C4A-1D97-5543-B4EA-CD69FA69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AF6A5-9534-F14A-918F-FD4BF3C9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F4F1C-4A52-BD4E-9A18-53E76F1FD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26AA4-D2C4-9B41-B24B-A89D4F29E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3D327-C571-6847-8F64-C4DB77BDA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E92A9-EB23-1746-9E91-A1A5D1146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9E45C-98BE-6443-ABFD-277757BB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5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461EF7-8874-6042-B1B5-5367BFA2A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AA5109-8B4F-A144-A2A2-3463B10FF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DC65B-3C27-594D-8C66-AE2FE887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AD45A-CC16-DA49-96A7-8C77D143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3D03-46C0-954C-BF77-B6E8C9D83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9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3DEA6-B376-6649-A94C-B0D181D74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59BB1-8992-D448-8D39-B9D6F21B6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29EB2-36A6-A14B-A2C5-5CD6960F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57BBF-A286-554F-9EB2-645A982B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DDD98-2031-F64A-B577-942D1A22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5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3298E-9912-DA44-A3FB-FFB480BC8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25BE4-AB83-E643-98AB-3C5FD9025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2BC66-7E9A-2847-BDFF-BC56C8CD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3DD6F-5B94-0F43-9C17-4F4BF045C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F16FF-87B6-2349-8412-698A0F1F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42E7-40D3-7046-BEC4-9C8102C0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2D06F-3176-4147-95EC-3B0B0A090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F3EFA9-826B-6A40-B7F2-B78D82F3A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4B4B7-3873-CF45-B3FE-44F9F9BF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BA142-0FEC-BC4A-B3B6-ECCFE9CEE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BE652-0035-CB49-937A-793144E83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1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05F87-F813-D744-8C7A-8A9EF01AF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6237C-922F-0147-9C2D-937B1C867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093B4-7B88-D542-925D-E9022C450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890A1D-47A8-1046-A694-B86E5F765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EB9F3-30E7-554B-A4DA-84BDC4C3F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CABAA0-E055-0E4E-9F4C-CDE28AE66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7ABF24-DE70-D14E-8DBE-DBB7D4CF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11DA5-217E-8D47-B938-0EC7A32D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9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C31E5-29CE-1446-8A4B-F0CCF8D21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59B7EA-7E43-2048-9E08-4AC6E15C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06F07-0265-8149-B8A0-F87C0696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259DBC-0437-6F4D-8442-F42857E74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145AC6-ED5F-D54D-9681-770A401B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EB41C-A26D-BC41-8C97-4B75657C2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2154E-BF55-7840-91E7-F78C051AB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6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E3D5-4A83-C14D-A0ED-9279D21F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87C03-EE77-FE41-8CAC-2B2023375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E84AA-0EA8-084C-A1F0-32C6C9854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2344B-C98B-E246-ADBF-D2E95E2F4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94128-BDA7-9D49-9168-E0E5E866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255ED-5821-BA46-BED0-1BE9B9491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447A0-6F5E-564A-BC7C-E0EF72A1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0538B7-D3B4-B344-A416-EEEA4BD9D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4F091-5988-D546-91A6-373440E5B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9054B-622A-8E43-96FB-27EDC849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42496-EAC3-2E43-82FF-D146A62C4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AB058-CA12-8745-8721-39C46D29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8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03AE3E-C689-E449-8B48-A856665E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2FDEE-FB54-E24E-A431-B77881516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AF3D7-297D-784A-B58F-66348367BA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05B3-DC01-544F-84C2-8D20C8DB469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D8958-B049-1641-BCC4-2148B6CC8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3292E-1943-504B-A506-218CAF52F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AF780-A2EF-1B40-BA91-C7B062329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9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C476A-F6BB-2747-B3BE-41A0E5880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057" y="18638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6700" dirty="0"/>
              <a:t>Tegan’s lockdown photo diary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1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17AA392-E954-5F47-A9E4-227F989BF92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68411" y="794716"/>
            <a:ext cx="5184539" cy="5184539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18D35-9BE2-F441-9203-59B884235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4623" y="794715"/>
            <a:ext cx="5181600" cy="5184539"/>
          </a:xfrm>
          <a:noFill/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I took this while I was out walking my dog along the canal on my 1 hour of outdoor exercise. After spotting two swans swimming along I focused my phone on this one as its wings were out and it looked very elegant with the way its neck was positioned. I also liked the ripples that it left behind when it moved through the water which I feel added more texture to the image. Lastly the reflection in the water is another feature of the image that adds more texture but also a contrast with the black shadow and white swan.</a:t>
            </a:r>
          </a:p>
        </p:txBody>
      </p:sp>
    </p:spTree>
    <p:extLst>
      <p:ext uri="{BB962C8B-B14F-4D97-AF65-F5344CB8AC3E}">
        <p14:creationId xmlns:p14="http://schemas.microsoft.com/office/powerpoint/2010/main" val="3103451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6A755-9F42-4B41-ABA8-6D635803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18" y="665787"/>
            <a:ext cx="5123079" cy="5509144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+mn-lt"/>
              </a:rPr>
              <a:t>I took this photograph because we’ve been doing a lot of decorating lately and even though the wall light isn’t new the wallpaper its on is. Also I wanted to take this picture as the glitter really shines when the light hits it and I love the pattern of the lights and how the dots get bigger and bigger in a swirl. To take this picture I made sure I was level with the wall light to get a nice effect and as I took it on my I phone 8 I selected a focus point and I took the brightness slightly down so the light circles would stand out more and have a darker background kind of like a vignette effect.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A6A76E-33E3-0D44-8FB7-730BFF2107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87341" y="666306"/>
            <a:ext cx="4131468" cy="5508625"/>
          </a:xfrm>
        </p:spPr>
      </p:pic>
    </p:spTree>
    <p:extLst>
      <p:ext uri="{BB962C8B-B14F-4D97-AF65-F5344CB8AC3E}">
        <p14:creationId xmlns:p14="http://schemas.microsoft.com/office/powerpoint/2010/main" val="1669819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3586</TotalTime>
  <Words>235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Tegan’s lockdown photo diary</vt:lpstr>
      <vt:lpstr>PowerPoint Presentation</vt:lpstr>
      <vt:lpstr>I took this photograph because we’ve been doing a lot of decorating lately and even though the wall light isn’t new the wallpaper its on is. Also I wanted to take this picture as the glitter really shines when the light hits it and I love the pattern of the lights and how the dots get bigger and bigger in a swirl. To take this picture I made sure I was level with the wall light to get a nice effect and as I took it on my I phone 8 I selected a focus point and I took the brightness slightly down so the light circles would stand out more and have a darker background kind of like a vignette effect.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Tegan’s lockdown photo diary</dc:title>
  <dc:creator>Microsoft Office User</dc:creator>
  <cp:lastModifiedBy>administrator</cp:lastModifiedBy>
  <cp:revision>15</cp:revision>
  <dcterms:created xsi:type="dcterms:W3CDTF">2020-04-15T14:42:25Z</dcterms:created>
  <dcterms:modified xsi:type="dcterms:W3CDTF">2020-04-19T21:42:56Z</dcterms:modified>
</cp:coreProperties>
</file>