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6"/>
  </p:notesMasterIdLst>
  <p:sldIdLst>
    <p:sldId id="263" r:id="rId5"/>
    <p:sldId id="264" r:id="rId6"/>
    <p:sldId id="260" r:id="rId7"/>
    <p:sldId id="261" r:id="rId8"/>
    <p:sldId id="265" r:id="rId9"/>
    <p:sldId id="267" r:id="rId10"/>
    <p:sldId id="259" r:id="rId11"/>
    <p:sldId id="262" r:id="rId12"/>
    <p:sldId id="266" r:id="rId13"/>
    <p:sldId id="268" r:id="rId14"/>
    <p:sldId id="269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4DB974D-A02D-41CE-904E-D98546BE7B27}" v="5" dt="2020-11-19T18:04:36.51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69" autoAdjust="0"/>
    <p:restoredTop sz="94660"/>
  </p:normalViewPr>
  <p:slideViewPr>
    <p:cSldViewPr snapToGrid="0">
      <p:cViewPr varScale="1">
        <p:scale>
          <a:sx n="90" d="100"/>
          <a:sy n="90" d="100"/>
        </p:scale>
        <p:origin x="52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microsoft.com/office/2016/11/relationships/changesInfo" Target="changesInfos/changesInfo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ordwell, Simon" userId="99c551b2-ad2d-45ba-9562-df6dfb9b29d0" providerId="ADAL" clId="{F082F6DF-E13C-42B5-ADBE-6B190A66DC5E}"/>
    <pc:docChg chg="modSld">
      <pc:chgData name="Cordwell, Simon" userId="99c551b2-ad2d-45ba-9562-df6dfb9b29d0" providerId="ADAL" clId="{F082F6DF-E13C-42B5-ADBE-6B190A66DC5E}" dt="2020-11-19T18:04:36.510" v="4"/>
      <pc:docMkLst>
        <pc:docMk/>
      </pc:docMkLst>
      <pc:sldChg chg="addSp delSp modSp modTransition modAnim">
        <pc:chgData name="Cordwell, Simon" userId="99c551b2-ad2d-45ba-9562-df6dfb9b29d0" providerId="ADAL" clId="{F082F6DF-E13C-42B5-ADBE-6B190A66DC5E}" dt="2020-11-19T18:04:36.510" v="4"/>
        <pc:sldMkLst>
          <pc:docMk/>
          <pc:sldMk cId="621712554" sldId="269"/>
        </pc:sldMkLst>
        <pc:picChg chg="add del mod">
          <ac:chgData name="Cordwell, Simon" userId="99c551b2-ad2d-45ba-9562-df6dfb9b29d0" providerId="ADAL" clId="{F082F6DF-E13C-42B5-ADBE-6B190A66DC5E}" dt="2020-11-19T18:00:20.316" v="1"/>
          <ac:picMkLst>
            <pc:docMk/>
            <pc:sldMk cId="621712554" sldId="269"/>
            <ac:picMk id="2" creationId="{2D4DC649-EA9F-4D59-A04C-01030BC56B22}"/>
          </ac:picMkLst>
        </pc:picChg>
        <pc:picChg chg="add del mod">
          <ac:chgData name="Cordwell, Simon" userId="99c551b2-ad2d-45ba-9562-df6dfb9b29d0" providerId="ADAL" clId="{F082F6DF-E13C-42B5-ADBE-6B190A66DC5E}" dt="2020-11-19T18:01:06.208" v="3"/>
          <ac:picMkLst>
            <pc:docMk/>
            <pc:sldMk cId="621712554" sldId="269"/>
            <ac:picMk id="4" creationId="{CAAC8512-BDF6-4AA9-B883-7E42DAE06289}"/>
          </ac:picMkLst>
        </pc:picChg>
        <pc:picChg chg="add mod">
          <ac:chgData name="Cordwell, Simon" userId="99c551b2-ad2d-45ba-9562-df6dfb9b29d0" providerId="ADAL" clId="{F082F6DF-E13C-42B5-ADBE-6B190A66DC5E}" dt="2020-11-19T18:04:36.510" v="4"/>
          <ac:picMkLst>
            <pc:docMk/>
            <pc:sldMk cId="621712554" sldId="269"/>
            <ac:picMk id="7" creationId="{838A9E71-3A50-4708-9817-2A02FEC0DF40}"/>
          </ac:picMkLst>
        </pc:picChg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svg"/><Relationship Id="rId1" Type="http://schemas.openxmlformats.org/officeDocument/2006/relationships/image" Target="../media/image1.png"/><Relationship Id="rId4" Type="http://schemas.openxmlformats.org/officeDocument/2006/relationships/image" Target="../media/image4.sv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svg"/><Relationship Id="rId1" Type="http://schemas.openxmlformats.org/officeDocument/2006/relationships/image" Target="../media/image6.png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9.sv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svg"/><Relationship Id="rId1" Type="http://schemas.openxmlformats.org/officeDocument/2006/relationships/image" Target="../media/image12.png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4" Type="http://schemas.openxmlformats.org/officeDocument/2006/relationships/image" Target="../media/image15.svg"/></Relationships>
</file>

<file path=ppt/diagrams/_rels/data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sv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0.svg"/><Relationship Id="rId1" Type="http://schemas.openxmlformats.org/officeDocument/2006/relationships/image" Target="../media/image29.png"/><Relationship Id="rId6" Type="http://schemas.openxmlformats.org/officeDocument/2006/relationships/image" Target="../media/image34.svg"/><Relationship Id="rId5" Type="http://schemas.openxmlformats.org/officeDocument/2006/relationships/image" Target="../media/image33.png"/><Relationship Id="rId4" Type="http://schemas.openxmlformats.org/officeDocument/2006/relationships/image" Target="../media/image32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svg"/><Relationship Id="rId1" Type="http://schemas.openxmlformats.org/officeDocument/2006/relationships/image" Target="../media/image1.png"/><Relationship Id="rId4" Type="http://schemas.openxmlformats.org/officeDocument/2006/relationships/image" Target="../media/image4.sv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svg"/><Relationship Id="rId1" Type="http://schemas.openxmlformats.org/officeDocument/2006/relationships/image" Target="../media/image6.png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9.sv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svg"/><Relationship Id="rId1" Type="http://schemas.openxmlformats.org/officeDocument/2006/relationships/image" Target="../media/image12.png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4" Type="http://schemas.openxmlformats.org/officeDocument/2006/relationships/image" Target="../media/image15.svg"/></Relationships>
</file>

<file path=ppt/diagrams/_rels/drawing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sv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0.svg"/><Relationship Id="rId1" Type="http://schemas.openxmlformats.org/officeDocument/2006/relationships/image" Target="../media/image29.png"/><Relationship Id="rId6" Type="http://schemas.openxmlformats.org/officeDocument/2006/relationships/image" Target="../media/image34.svg"/><Relationship Id="rId5" Type="http://schemas.openxmlformats.org/officeDocument/2006/relationships/image" Target="../media/image33.png"/><Relationship Id="rId4" Type="http://schemas.openxmlformats.org/officeDocument/2006/relationships/image" Target="../media/image32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18/5/colors/Iconchunking_colored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accent2">
        <a:alpha val="0"/>
      </a:schemeClr>
    </dgm:fillClrLst>
    <dgm:linClrLst meth="repeat">
      <a:schemeClr val="accent2">
        <a:alpha val="0"/>
      </a:schemeClr>
    </dgm:linClrLst>
    <dgm:effectClrLst/>
    <dgm:txLinClrLst/>
    <dgm:txFillClrLst meth="repeat">
      <a:schemeClr val="accent2"/>
      <a:schemeClr val="accent3"/>
      <a:schemeClr val="accent4"/>
      <a:schemeClr val="accent5"/>
      <a:schemeClr val="accent6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E38EC85-47D8-4F8C-BE25-CFA623600120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B2C57A1C-F40D-4AD9-A068-413C82672499}">
      <dgm:prSet/>
      <dgm:spPr/>
      <dgm:t>
        <a:bodyPr/>
        <a:lstStyle/>
        <a:p>
          <a:r>
            <a:rPr lang="en-GB" dirty="0"/>
            <a:t>First up – your Edge tutor will give you a copy of your individual Mock Exam timetable right now…</a:t>
          </a:r>
          <a:endParaRPr lang="en-US" dirty="0"/>
        </a:p>
      </dgm:t>
    </dgm:pt>
    <dgm:pt modelId="{A99450BF-F7D6-4E93-B60D-027234EFE0DB}" type="parTrans" cxnId="{A8F21D97-FB66-45EA-A9FC-44FC9137AD7A}">
      <dgm:prSet/>
      <dgm:spPr/>
      <dgm:t>
        <a:bodyPr/>
        <a:lstStyle/>
        <a:p>
          <a:endParaRPr lang="en-US"/>
        </a:p>
      </dgm:t>
    </dgm:pt>
    <dgm:pt modelId="{08995F3F-DF45-4649-B270-E2980DE35760}" type="sibTrans" cxnId="{A8F21D97-FB66-45EA-A9FC-44FC9137AD7A}">
      <dgm:prSet/>
      <dgm:spPr/>
      <dgm:t>
        <a:bodyPr/>
        <a:lstStyle/>
        <a:p>
          <a:endParaRPr lang="en-US"/>
        </a:p>
      </dgm:t>
    </dgm:pt>
    <dgm:pt modelId="{8DFC3AB9-B784-4D99-B9AF-F9C041FA165B}">
      <dgm:prSet/>
      <dgm:spPr/>
      <dgm:t>
        <a:bodyPr/>
        <a:lstStyle/>
        <a:p>
          <a:r>
            <a:rPr lang="en-GB" dirty="0"/>
            <a:t>DO NOT LOSE IT – KEEP IT IN YOUR BAG and use it to plan your revision at home during the mocks</a:t>
          </a:r>
        </a:p>
      </dgm:t>
    </dgm:pt>
    <dgm:pt modelId="{95195213-3BAE-4F27-AF12-628EE0D6218C}" type="parTrans" cxnId="{21D142AF-0B8F-4A43-9E51-85B7D7A24E86}">
      <dgm:prSet/>
      <dgm:spPr/>
      <dgm:t>
        <a:bodyPr/>
        <a:lstStyle/>
        <a:p>
          <a:endParaRPr lang="en-US"/>
        </a:p>
      </dgm:t>
    </dgm:pt>
    <dgm:pt modelId="{8F15EAB9-5A3E-41EF-8D84-041FD52004F2}" type="sibTrans" cxnId="{21D142AF-0B8F-4A43-9E51-85B7D7A24E86}">
      <dgm:prSet/>
      <dgm:spPr/>
      <dgm:t>
        <a:bodyPr/>
        <a:lstStyle/>
        <a:p>
          <a:endParaRPr lang="en-US"/>
        </a:p>
      </dgm:t>
    </dgm:pt>
    <dgm:pt modelId="{7EF44530-5457-40AA-986C-720C79771B99}" type="pres">
      <dgm:prSet presAssocID="{1E38EC85-47D8-4F8C-BE25-CFA623600120}" presName="root" presStyleCnt="0">
        <dgm:presLayoutVars>
          <dgm:dir/>
          <dgm:resizeHandles val="exact"/>
        </dgm:presLayoutVars>
      </dgm:prSet>
      <dgm:spPr/>
    </dgm:pt>
    <dgm:pt modelId="{8CAAC76F-242C-4904-963E-713CBCA015FC}" type="pres">
      <dgm:prSet presAssocID="{B2C57A1C-F40D-4AD9-A068-413C82672499}" presName="compNode" presStyleCnt="0"/>
      <dgm:spPr/>
    </dgm:pt>
    <dgm:pt modelId="{50A3DDC0-B52D-432B-8AA7-05496A269AAD}" type="pres">
      <dgm:prSet presAssocID="{B2C57A1C-F40D-4AD9-A068-413C82672499}" presName="bgRect" presStyleLbl="bgShp" presStyleIdx="0" presStyleCnt="2"/>
      <dgm:spPr/>
    </dgm:pt>
    <dgm:pt modelId="{458AA170-D206-4AD1-8791-971A2ACFFDE5}" type="pres">
      <dgm:prSet presAssocID="{B2C57A1C-F40D-4AD9-A068-413C82672499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ooks"/>
        </a:ext>
      </dgm:extLst>
    </dgm:pt>
    <dgm:pt modelId="{C5C72FBE-D5CC-4DFE-A8B9-F42B33BE860E}" type="pres">
      <dgm:prSet presAssocID="{B2C57A1C-F40D-4AD9-A068-413C82672499}" presName="spaceRect" presStyleCnt="0"/>
      <dgm:spPr/>
    </dgm:pt>
    <dgm:pt modelId="{9A61E712-652F-4A06-9F44-011F6730FCAB}" type="pres">
      <dgm:prSet presAssocID="{B2C57A1C-F40D-4AD9-A068-413C82672499}" presName="parTx" presStyleLbl="revTx" presStyleIdx="0" presStyleCnt="2">
        <dgm:presLayoutVars>
          <dgm:chMax val="0"/>
          <dgm:chPref val="0"/>
        </dgm:presLayoutVars>
      </dgm:prSet>
      <dgm:spPr/>
    </dgm:pt>
    <dgm:pt modelId="{7F5AE1B2-264A-42C9-8F74-1A1420ED8F22}" type="pres">
      <dgm:prSet presAssocID="{08995F3F-DF45-4649-B270-E2980DE35760}" presName="sibTrans" presStyleCnt="0"/>
      <dgm:spPr/>
    </dgm:pt>
    <dgm:pt modelId="{15B064AA-B63A-400F-8AED-8E6A5156E1BF}" type="pres">
      <dgm:prSet presAssocID="{8DFC3AB9-B784-4D99-B9AF-F9C041FA165B}" presName="compNode" presStyleCnt="0"/>
      <dgm:spPr/>
    </dgm:pt>
    <dgm:pt modelId="{221120AB-5A38-46D3-B38D-25EBCB40D341}" type="pres">
      <dgm:prSet presAssocID="{8DFC3AB9-B784-4D99-B9AF-F9C041FA165B}" presName="bgRect" presStyleLbl="bgShp" presStyleIdx="1" presStyleCnt="2"/>
      <dgm:spPr/>
    </dgm:pt>
    <dgm:pt modelId="{C7A428B9-0C79-446C-8ADD-77CD4F9452EA}" type="pres">
      <dgm:prSet presAssocID="{8DFC3AB9-B784-4D99-B9AF-F9C041FA165B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hopping bag"/>
        </a:ext>
      </dgm:extLst>
    </dgm:pt>
    <dgm:pt modelId="{2FB0911E-3F77-48C9-B14F-F84E9A6914DC}" type="pres">
      <dgm:prSet presAssocID="{8DFC3AB9-B784-4D99-B9AF-F9C041FA165B}" presName="spaceRect" presStyleCnt="0"/>
      <dgm:spPr/>
    </dgm:pt>
    <dgm:pt modelId="{73636AF4-0BC3-4C81-8079-914413F799D9}" type="pres">
      <dgm:prSet presAssocID="{8DFC3AB9-B784-4D99-B9AF-F9C041FA165B}" presName="parTx" presStyleLbl="revTx" presStyleIdx="1" presStyleCnt="2">
        <dgm:presLayoutVars>
          <dgm:chMax val="0"/>
          <dgm:chPref val="0"/>
        </dgm:presLayoutVars>
      </dgm:prSet>
      <dgm:spPr/>
    </dgm:pt>
  </dgm:ptLst>
  <dgm:cxnLst>
    <dgm:cxn modelId="{5F5F1E5B-E067-46F2-A735-248D7FCFEC09}" type="presOf" srcId="{B2C57A1C-F40D-4AD9-A068-413C82672499}" destId="{9A61E712-652F-4A06-9F44-011F6730FCAB}" srcOrd="0" destOrd="0" presId="urn:microsoft.com/office/officeart/2018/2/layout/IconVerticalSolidList"/>
    <dgm:cxn modelId="{15042D7B-58D7-49CB-A9E1-9984F9DAA323}" type="presOf" srcId="{1E38EC85-47D8-4F8C-BE25-CFA623600120}" destId="{7EF44530-5457-40AA-986C-720C79771B99}" srcOrd="0" destOrd="0" presId="urn:microsoft.com/office/officeart/2018/2/layout/IconVerticalSolidList"/>
    <dgm:cxn modelId="{A8F21D97-FB66-45EA-A9FC-44FC9137AD7A}" srcId="{1E38EC85-47D8-4F8C-BE25-CFA623600120}" destId="{B2C57A1C-F40D-4AD9-A068-413C82672499}" srcOrd="0" destOrd="0" parTransId="{A99450BF-F7D6-4E93-B60D-027234EFE0DB}" sibTransId="{08995F3F-DF45-4649-B270-E2980DE35760}"/>
    <dgm:cxn modelId="{E46C32AE-2149-4287-AAF9-1599F7344E70}" type="presOf" srcId="{8DFC3AB9-B784-4D99-B9AF-F9C041FA165B}" destId="{73636AF4-0BC3-4C81-8079-914413F799D9}" srcOrd="0" destOrd="0" presId="urn:microsoft.com/office/officeart/2018/2/layout/IconVerticalSolidList"/>
    <dgm:cxn modelId="{21D142AF-0B8F-4A43-9E51-85B7D7A24E86}" srcId="{1E38EC85-47D8-4F8C-BE25-CFA623600120}" destId="{8DFC3AB9-B784-4D99-B9AF-F9C041FA165B}" srcOrd="1" destOrd="0" parTransId="{95195213-3BAE-4F27-AF12-628EE0D6218C}" sibTransId="{8F15EAB9-5A3E-41EF-8D84-041FD52004F2}"/>
    <dgm:cxn modelId="{89512F2F-6F35-4EB6-88C8-4F27824A7FD2}" type="presParOf" srcId="{7EF44530-5457-40AA-986C-720C79771B99}" destId="{8CAAC76F-242C-4904-963E-713CBCA015FC}" srcOrd="0" destOrd="0" presId="urn:microsoft.com/office/officeart/2018/2/layout/IconVerticalSolidList"/>
    <dgm:cxn modelId="{84AAF497-77DC-413B-9191-99886F431036}" type="presParOf" srcId="{8CAAC76F-242C-4904-963E-713CBCA015FC}" destId="{50A3DDC0-B52D-432B-8AA7-05496A269AAD}" srcOrd="0" destOrd="0" presId="urn:microsoft.com/office/officeart/2018/2/layout/IconVerticalSolidList"/>
    <dgm:cxn modelId="{7C34D74C-5F60-4C5C-A295-A44AA15AABE0}" type="presParOf" srcId="{8CAAC76F-242C-4904-963E-713CBCA015FC}" destId="{458AA170-D206-4AD1-8791-971A2ACFFDE5}" srcOrd="1" destOrd="0" presId="urn:microsoft.com/office/officeart/2018/2/layout/IconVerticalSolidList"/>
    <dgm:cxn modelId="{0533BF95-15AD-480A-82A3-E2F303AEFBB7}" type="presParOf" srcId="{8CAAC76F-242C-4904-963E-713CBCA015FC}" destId="{C5C72FBE-D5CC-4DFE-A8B9-F42B33BE860E}" srcOrd="2" destOrd="0" presId="urn:microsoft.com/office/officeart/2018/2/layout/IconVerticalSolidList"/>
    <dgm:cxn modelId="{20128D83-5D01-47BC-92B6-52022A6A798A}" type="presParOf" srcId="{8CAAC76F-242C-4904-963E-713CBCA015FC}" destId="{9A61E712-652F-4A06-9F44-011F6730FCAB}" srcOrd="3" destOrd="0" presId="urn:microsoft.com/office/officeart/2018/2/layout/IconVerticalSolidList"/>
    <dgm:cxn modelId="{9AE3E4D8-D9EB-4858-875C-AF8D0D616779}" type="presParOf" srcId="{7EF44530-5457-40AA-986C-720C79771B99}" destId="{7F5AE1B2-264A-42C9-8F74-1A1420ED8F22}" srcOrd="1" destOrd="0" presId="urn:microsoft.com/office/officeart/2018/2/layout/IconVerticalSolidList"/>
    <dgm:cxn modelId="{48A9270F-E08E-4CE2-8945-4AFAB41F286E}" type="presParOf" srcId="{7EF44530-5457-40AA-986C-720C79771B99}" destId="{15B064AA-B63A-400F-8AED-8E6A5156E1BF}" srcOrd="2" destOrd="0" presId="urn:microsoft.com/office/officeart/2018/2/layout/IconVerticalSolidList"/>
    <dgm:cxn modelId="{B4F114F2-F2BD-43C1-914B-64AA2CEF2D31}" type="presParOf" srcId="{15B064AA-B63A-400F-8AED-8E6A5156E1BF}" destId="{221120AB-5A38-46D3-B38D-25EBCB40D341}" srcOrd="0" destOrd="0" presId="urn:microsoft.com/office/officeart/2018/2/layout/IconVerticalSolidList"/>
    <dgm:cxn modelId="{9A256093-6B1D-43A3-85C0-7456A9448ADA}" type="presParOf" srcId="{15B064AA-B63A-400F-8AED-8E6A5156E1BF}" destId="{C7A428B9-0C79-446C-8ADD-77CD4F9452EA}" srcOrd="1" destOrd="0" presId="urn:microsoft.com/office/officeart/2018/2/layout/IconVerticalSolidList"/>
    <dgm:cxn modelId="{F4FC2541-6BC3-491F-BFFA-3DDB42AD5D57}" type="presParOf" srcId="{15B064AA-B63A-400F-8AED-8E6A5156E1BF}" destId="{2FB0911E-3F77-48C9-B14F-F84E9A6914DC}" srcOrd="2" destOrd="0" presId="urn:microsoft.com/office/officeart/2018/2/layout/IconVerticalSolidList"/>
    <dgm:cxn modelId="{B17CA6D1-63BF-4B44-9499-FBF7DD2793C2}" type="presParOf" srcId="{15B064AA-B63A-400F-8AED-8E6A5156E1BF}" destId="{73636AF4-0BC3-4C81-8079-914413F799D9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EE66672-9D89-4EBF-806A-B0C988662B55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5604048D-699C-45AC-9410-C6D1309DFCC8}">
      <dgm:prSet custT="1"/>
      <dgm:spPr/>
      <dgm:t>
        <a:bodyPr/>
        <a:lstStyle/>
        <a:p>
          <a:r>
            <a:rPr lang="en-GB" sz="1400" dirty="0"/>
            <a:t>By now you should have submitted your Revision Planner onto the Year 11 Steps to Success Google Classroom class and should be engaged in two 45 minute sessions each night.</a:t>
          </a:r>
        </a:p>
        <a:p>
          <a:r>
            <a:rPr lang="en-GB" sz="2400" b="1" dirty="0"/>
            <a:t>Well done to those who have – we know who you are!!!</a:t>
          </a:r>
          <a:endParaRPr lang="en-US" sz="2400" b="1" dirty="0"/>
        </a:p>
      </dgm:t>
    </dgm:pt>
    <dgm:pt modelId="{FEDDC87D-C24D-4553-B813-6B90EAC731D2}" type="parTrans" cxnId="{ADC3AB73-CFBE-4934-B1B4-A8E4BB4072E9}">
      <dgm:prSet/>
      <dgm:spPr/>
      <dgm:t>
        <a:bodyPr/>
        <a:lstStyle/>
        <a:p>
          <a:endParaRPr lang="en-US"/>
        </a:p>
      </dgm:t>
    </dgm:pt>
    <dgm:pt modelId="{0D582D7A-F431-4B59-874E-08E52213EEF9}" type="sibTrans" cxnId="{ADC3AB73-CFBE-4934-B1B4-A8E4BB4072E9}">
      <dgm:prSet/>
      <dgm:spPr/>
      <dgm:t>
        <a:bodyPr/>
        <a:lstStyle/>
        <a:p>
          <a:endParaRPr lang="en-US"/>
        </a:p>
      </dgm:t>
    </dgm:pt>
    <dgm:pt modelId="{B0BDAABB-193C-4BCD-8D24-646FEE4BD44E}">
      <dgm:prSet custT="1"/>
      <dgm:spPr/>
      <dgm:t>
        <a:bodyPr/>
        <a:lstStyle/>
        <a:p>
          <a:r>
            <a:rPr lang="en-GB" sz="1800" dirty="0"/>
            <a:t>Google Classroom code: </a:t>
          </a:r>
          <a:r>
            <a:rPr lang="en-GB" sz="4400" b="1" dirty="0" err="1"/>
            <a:t>rpwmlbu</a:t>
          </a:r>
          <a:endParaRPr lang="en-US" sz="1800" dirty="0"/>
        </a:p>
      </dgm:t>
    </dgm:pt>
    <dgm:pt modelId="{30ADE4C1-EE1A-4C18-884D-929275B096CD}" type="parTrans" cxnId="{92830C51-9CF2-4FC4-BBA5-2471AF46E1DD}">
      <dgm:prSet/>
      <dgm:spPr/>
      <dgm:t>
        <a:bodyPr/>
        <a:lstStyle/>
        <a:p>
          <a:endParaRPr lang="en-US"/>
        </a:p>
      </dgm:t>
    </dgm:pt>
    <dgm:pt modelId="{E4BDBFE7-4BB9-41FE-B7EE-268274E42C00}" type="sibTrans" cxnId="{92830C51-9CF2-4FC4-BBA5-2471AF46E1DD}">
      <dgm:prSet/>
      <dgm:spPr/>
      <dgm:t>
        <a:bodyPr/>
        <a:lstStyle/>
        <a:p>
          <a:endParaRPr lang="en-US"/>
        </a:p>
      </dgm:t>
    </dgm:pt>
    <dgm:pt modelId="{F18FDA96-08A5-4AD1-B57C-76F5A730F07A}">
      <dgm:prSet/>
      <dgm:spPr/>
      <dgm:t>
        <a:bodyPr/>
        <a:lstStyle/>
        <a:p>
          <a:r>
            <a:rPr lang="en-GB" b="1" dirty="0"/>
            <a:t>Coming up is a little memory test...</a:t>
          </a:r>
          <a:endParaRPr lang="en-US" dirty="0"/>
        </a:p>
      </dgm:t>
    </dgm:pt>
    <dgm:pt modelId="{F9B6C548-C0B8-4D4D-9AF8-6A143CDA8B99}" type="parTrans" cxnId="{5C717BF8-A148-4473-9B1F-CAF0DE1B34AC}">
      <dgm:prSet/>
      <dgm:spPr/>
      <dgm:t>
        <a:bodyPr/>
        <a:lstStyle/>
        <a:p>
          <a:endParaRPr lang="en-US"/>
        </a:p>
      </dgm:t>
    </dgm:pt>
    <dgm:pt modelId="{5571FE8A-A7EA-4F99-9DBB-0E185E42C06A}" type="sibTrans" cxnId="{5C717BF8-A148-4473-9B1F-CAF0DE1B34AC}">
      <dgm:prSet/>
      <dgm:spPr/>
      <dgm:t>
        <a:bodyPr/>
        <a:lstStyle/>
        <a:p>
          <a:endParaRPr lang="en-US"/>
        </a:p>
      </dgm:t>
    </dgm:pt>
    <dgm:pt modelId="{44ED9C00-6D85-4023-9EE0-1CABF35D4D78}" type="pres">
      <dgm:prSet presAssocID="{9EE66672-9D89-4EBF-806A-B0C988662B55}" presName="root" presStyleCnt="0">
        <dgm:presLayoutVars>
          <dgm:dir/>
          <dgm:resizeHandles val="exact"/>
        </dgm:presLayoutVars>
      </dgm:prSet>
      <dgm:spPr/>
    </dgm:pt>
    <dgm:pt modelId="{D92D5FA0-2368-4A85-BD49-62C03A7E002D}" type="pres">
      <dgm:prSet presAssocID="{5604048D-699C-45AC-9410-C6D1309DFCC8}" presName="compNode" presStyleCnt="0"/>
      <dgm:spPr/>
    </dgm:pt>
    <dgm:pt modelId="{FC361B18-B036-4CCF-9A2A-E3A7FF11E3AA}" type="pres">
      <dgm:prSet presAssocID="{5604048D-699C-45AC-9410-C6D1309DFCC8}" presName="bgRect" presStyleLbl="bgShp" presStyleIdx="0" presStyleCnt="3"/>
      <dgm:spPr/>
    </dgm:pt>
    <dgm:pt modelId="{F3028ADD-04B6-4CCC-955A-A3FD64CFA7D7}" type="pres">
      <dgm:prSet presAssocID="{5604048D-699C-45AC-9410-C6D1309DFCC8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lassroom"/>
        </a:ext>
      </dgm:extLst>
    </dgm:pt>
    <dgm:pt modelId="{1C92C2BE-6BF6-45AA-8D16-182B1829C8B6}" type="pres">
      <dgm:prSet presAssocID="{5604048D-699C-45AC-9410-C6D1309DFCC8}" presName="spaceRect" presStyleCnt="0"/>
      <dgm:spPr/>
    </dgm:pt>
    <dgm:pt modelId="{ECD5D713-C870-41B2-ABF2-EF29504DD69A}" type="pres">
      <dgm:prSet presAssocID="{5604048D-699C-45AC-9410-C6D1309DFCC8}" presName="parTx" presStyleLbl="revTx" presStyleIdx="0" presStyleCnt="3">
        <dgm:presLayoutVars>
          <dgm:chMax val="0"/>
          <dgm:chPref val="0"/>
        </dgm:presLayoutVars>
      </dgm:prSet>
      <dgm:spPr/>
    </dgm:pt>
    <dgm:pt modelId="{B40EAED0-3978-4E20-B01C-F28303B8ED81}" type="pres">
      <dgm:prSet presAssocID="{0D582D7A-F431-4B59-874E-08E52213EEF9}" presName="sibTrans" presStyleCnt="0"/>
      <dgm:spPr/>
    </dgm:pt>
    <dgm:pt modelId="{08F39481-CCE3-4440-9384-18C190F78A8B}" type="pres">
      <dgm:prSet presAssocID="{B0BDAABB-193C-4BCD-8D24-646FEE4BD44E}" presName="compNode" presStyleCnt="0"/>
      <dgm:spPr/>
    </dgm:pt>
    <dgm:pt modelId="{3E77C66A-0361-4305-94AF-B18E879DE39E}" type="pres">
      <dgm:prSet presAssocID="{B0BDAABB-193C-4BCD-8D24-646FEE4BD44E}" presName="bgRect" presStyleLbl="bgShp" presStyleIdx="1" presStyleCnt="3"/>
      <dgm:spPr/>
    </dgm:pt>
    <dgm:pt modelId="{0EA2DFCC-C2AE-410F-991B-1B28A132BB6A}" type="pres">
      <dgm:prSet presAssocID="{B0BDAABB-193C-4BCD-8D24-646FEE4BD44E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rogrammer"/>
        </a:ext>
      </dgm:extLst>
    </dgm:pt>
    <dgm:pt modelId="{89C96178-3016-44D1-8574-F973589349C8}" type="pres">
      <dgm:prSet presAssocID="{B0BDAABB-193C-4BCD-8D24-646FEE4BD44E}" presName="spaceRect" presStyleCnt="0"/>
      <dgm:spPr/>
    </dgm:pt>
    <dgm:pt modelId="{642CA0D3-39DE-45F2-A44B-13C560F7552C}" type="pres">
      <dgm:prSet presAssocID="{B0BDAABB-193C-4BCD-8D24-646FEE4BD44E}" presName="parTx" presStyleLbl="revTx" presStyleIdx="1" presStyleCnt="3">
        <dgm:presLayoutVars>
          <dgm:chMax val="0"/>
          <dgm:chPref val="0"/>
        </dgm:presLayoutVars>
      </dgm:prSet>
      <dgm:spPr/>
    </dgm:pt>
    <dgm:pt modelId="{D2ADBEAD-8D0E-4638-98F5-D8F6F5FF72E0}" type="pres">
      <dgm:prSet presAssocID="{E4BDBFE7-4BB9-41FE-B7EE-268274E42C00}" presName="sibTrans" presStyleCnt="0"/>
      <dgm:spPr/>
    </dgm:pt>
    <dgm:pt modelId="{B1983C35-9B69-47F5-A60D-C47E53D454FC}" type="pres">
      <dgm:prSet presAssocID="{F18FDA96-08A5-4AD1-B57C-76F5A730F07A}" presName="compNode" presStyleCnt="0"/>
      <dgm:spPr/>
    </dgm:pt>
    <dgm:pt modelId="{B7014986-57C3-4719-964D-E01515F4318C}" type="pres">
      <dgm:prSet presAssocID="{F18FDA96-08A5-4AD1-B57C-76F5A730F07A}" presName="bgRect" presStyleLbl="bgShp" presStyleIdx="2" presStyleCnt="3"/>
      <dgm:spPr/>
    </dgm:pt>
    <dgm:pt modelId="{AC644D44-208F-43B0-A271-45BF6CCB3389}" type="pres">
      <dgm:prSet presAssocID="{F18FDA96-08A5-4AD1-B57C-76F5A730F07A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ead with Gears"/>
        </a:ext>
      </dgm:extLst>
    </dgm:pt>
    <dgm:pt modelId="{AEE9E480-8E40-4E43-BBFA-7525DA7F0C5C}" type="pres">
      <dgm:prSet presAssocID="{F18FDA96-08A5-4AD1-B57C-76F5A730F07A}" presName="spaceRect" presStyleCnt="0"/>
      <dgm:spPr/>
    </dgm:pt>
    <dgm:pt modelId="{6E222723-680D-4646-A8F2-A3D8A2D62F5E}" type="pres">
      <dgm:prSet presAssocID="{F18FDA96-08A5-4AD1-B57C-76F5A730F07A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3BA2CA03-852B-449C-90A2-B6DB0B70C9C7}" type="presOf" srcId="{9EE66672-9D89-4EBF-806A-B0C988662B55}" destId="{44ED9C00-6D85-4023-9EE0-1CABF35D4D78}" srcOrd="0" destOrd="0" presId="urn:microsoft.com/office/officeart/2018/2/layout/IconVerticalSolidList"/>
    <dgm:cxn modelId="{92830C51-9CF2-4FC4-BBA5-2471AF46E1DD}" srcId="{9EE66672-9D89-4EBF-806A-B0C988662B55}" destId="{B0BDAABB-193C-4BCD-8D24-646FEE4BD44E}" srcOrd="1" destOrd="0" parTransId="{30ADE4C1-EE1A-4C18-884D-929275B096CD}" sibTransId="{E4BDBFE7-4BB9-41FE-B7EE-268274E42C00}"/>
    <dgm:cxn modelId="{ADC3AB73-CFBE-4934-B1B4-A8E4BB4072E9}" srcId="{9EE66672-9D89-4EBF-806A-B0C988662B55}" destId="{5604048D-699C-45AC-9410-C6D1309DFCC8}" srcOrd="0" destOrd="0" parTransId="{FEDDC87D-C24D-4553-B813-6B90EAC731D2}" sibTransId="{0D582D7A-F431-4B59-874E-08E52213EEF9}"/>
    <dgm:cxn modelId="{B1F44399-4E98-410F-91ED-120E6253B710}" type="presOf" srcId="{5604048D-699C-45AC-9410-C6D1309DFCC8}" destId="{ECD5D713-C870-41B2-ABF2-EF29504DD69A}" srcOrd="0" destOrd="0" presId="urn:microsoft.com/office/officeart/2018/2/layout/IconVerticalSolidList"/>
    <dgm:cxn modelId="{9C9673B8-9FA0-46D7-8BD7-DA16946102E7}" type="presOf" srcId="{B0BDAABB-193C-4BCD-8D24-646FEE4BD44E}" destId="{642CA0D3-39DE-45F2-A44B-13C560F7552C}" srcOrd="0" destOrd="0" presId="urn:microsoft.com/office/officeart/2018/2/layout/IconVerticalSolidList"/>
    <dgm:cxn modelId="{C4F58FD2-ACFE-4293-8EA6-2E2FF4271D64}" type="presOf" srcId="{F18FDA96-08A5-4AD1-B57C-76F5A730F07A}" destId="{6E222723-680D-4646-A8F2-A3D8A2D62F5E}" srcOrd="0" destOrd="0" presId="urn:microsoft.com/office/officeart/2018/2/layout/IconVerticalSolidList"/>
    <dgm:cxn modelId="{5C717BF8-A148-4473-9B1F-CAF0DE1B34AC}" srcId="{9EE66672-9D89-4EBF-806A-B0C988662B55}" destId="{F18FDA96-08A5-4AD1-B57C-76F5A730F07A}" srcOrd="2" destOrd="0" parTransId="{F9B6C548-C0B8-4D4D-9AF8-6A143CDA8B99}" sibTransId="{5571FE8A-A7EA-4F99-9DBB-0E185E42C06A}"/>
    <dgm:cxn modelId="{C497C9B1-84AD-4B4D-A764-D8D021785CB6}" type="presParOf" srcId="{44ED9C00-6D85-4023-9EE0-1CABF35D4D78}" destId="{D92D5FA0-2368-4A85-BD49-62C03A7E002D}" srcOrd="0" destOrd="0" presId="urn:microsoft.com/office/officeart/2018/2/layout/IconVerticalSolidList"/>
    <dgm:cxn modelId="{5A4C8979-BA03-4534-AFE6-060031C1CF16}" type="presParOf" srcId="{D92D5FA0-2368-4A85-BD49-62C03A7E002D}" destId="{FC361B18-B036-4CCF-9A2A-E3A7FF11E3AA}" srcOrd="0" destOrd="0" presId="urn:microsoft.com/office/officeart/2018/2/layout/IconVerticalSolidList"/>
    <dgm:cxn modelId="{383844A9-31C9-4C42-960E-3586EF5EC26D}" type="presParOf" srcId="{D92D5FA0-2368-4A85-BD49-62C03A7E002D}" destId="{F3028ADD-04B6-4CCC-955A-A3FD64CFA7D7}" srcOrd="1" destOrd="0" presId="urn:microsoft.com/office/officeart/2018/2/layout/IconVerticalSolidList"/>
    <dgm:cxn modelId="{F2B7FEA2-BA61-432C-A0C3-D5139C3D5755}" type="presParOf" srcId="{D92D5FA0-2368-4A85-BD49-62C03A7E002D}" destId="{1C92C2BE-6BF6-45AA-8D16-182B1829C8B6}" srcOrd="2" destOrd="0" presId="urn:microsoft.com/office/officeart/2018/2/layout/IconVerticalSolidList"/>
    <dgm:cxn modelId="{781554FB-F718-4DD3-B538-CE8858E4DD87}" type="presParOf" srcId="{D92D5FA0-2368-4A85-BD49-62C03A7E002D}" destId="{ECD5D713-C870-41B2-ABF2-EF29504DD69A}" srcOrd="3" destOrd="0" presId="urn:microsoft.com/office/officeart/2018/2/layout/IconVerticalSolidList"/>
    <dgm:cxn modelId="{B0B8D57F-17B3-4C56-A287-B1B49A332201}" type="presParOf" srcId="{44ED9C00-6D85-4023-9EE0-1CABF35D4D78}" destId="{B40EAED0-3978-4E20-B01C-F28303B8ED81}" srcOrd="1" destOrd="0" presId="urn:microsoft.com/office/officeart/2018/2/layout/IconVerticalSolidList"/>
    <dgm:cxn modelId="{3D260BDE-7840-4D3E-84C6-A83BAC0AC239}" type="presParOf" srcId="{44ED9C00-6D85-4023-9EE0-1CABF35D4D78}" destId="{08F39481-CCE3-4440-9384-18C190F78A8B}" srcOrd="2" destOrd="0" presId="urn:microsoft.com/office/officeart/2018/2/layout/IconVerticalSolidList"/>
    <dgm:cxn modelId="{64B8A7D7-5F0F-4842-934A-53AD2986B8E6}" type="presParOf" srcId="{08F39481-CCE3-4440-9384-18C190F78A8B}" destId="{3E77C66A-0361-4305-94AF-B18E879DE39E}" srcOrd="0" destOrd="0" presId="urn:microsoft.com/office/officeart/2018/2/layout/IconVerticalSolidList"/>
    <dgm:cxn modelId="{9CE3A71C-E91D-477F-8CC7-6902F8CD51B3}" type="presParOf" srcId="{08F39481-CCE3-4440-9384-18C190F78A8B}" destId="{0EA2DFCC-C2AE-410F-991B-1B28A132BB6A}" srcOrd="1" destOrd="0" presId="urn:microsoft.com/office/officeart/2018/2/layout/IconVerticalSolidList"/>
    <dgm:cxn modelId="{2AEBF2DD-7D25-41E5-BB7B-7F87D7289B57}" type="presParOf" srcId="{08F39481-CCE3-4440-9384-18C190F78A8B}" destId="{89C96178-3016-44D1-8574-F973589349C8}" srcOrd="2" destOrd="0" presId="urn:microsoft.com/office/officeart/2018/2/layout/IconVerticalSolidList"/>
    <dgm:cxn modelId="{C5902F42-1C81-48FA-B640-A60DE7EAF91D}" type="presParOf" srcId="{08F39481-CCE3-4440-9384-18C190F78A8B}" destId="{642CA0D3-39DE-45F2-A44B-13C560F7552C}" srcOrd="3" destOrd="0" presId="urn:microsoft.com/office/officeart/2018/2/layout/IconVerticalSolidList"/>
    <dgm:cxn modelId="{1A7C98F5-6EC9-48E3-AD83-D244F114F22D}" type="presParOf" srcId="{44ED9C00-6D85-4023-9EE0-1CABF35D4D78}" destId="{D2ADBEAD-8D0E-4638-98F5-D8F6F5FF72E0}" srcOrd="3" destOrd="0" presId="urn:microsoft.com/office/officeart/2018/2/layout/IconVerticalSolidList"/>
    <dgm:cxn modelId="{B4F7788A-4574-47D6-838A-418DC072D229}" type="presParOf" srcId="{44ED9C00-6D85-4023-9EE0-1CABF35D4D78}" destId="{B1983C35-9B69-47F5-A60D-C47E53D454FC}" srcOrd="4" destOrd="0" presId="urn:microsoft.com/office/officeart/2018/2/layout/IconVerticalSolidList"/>
    <dgm:cxn modelId="{19AE17DB-29CA-45F0-8292-62EBBE1AC82D}" type="presParOf" srcId="{B1983C35-9B69-47F5-A60D-C47E53D454FC}" destId="{B7014986-57C3-4719-964D-E01515F4318C}" srcOrd="0" destOrd="0" presId="urn:microsoft.com/office/officeart/2018/2/layout/IconVerticalSolidList"/>
    <dgm:cxn modelId="{41842FE6-BB71-462A-A74E-A771E3B8D749}" type="presParOf" srcId="{B1983C35-9B69-47F5-A60D-C47E53D454FC}" destId="{AC644D44-208F-43B0-A271-45BF6CCB3389}" srcOrd="1" destOrd="0" presId="urn:microsoft.com/office/officeart/2018/2/layout/IconVerticalSolidList"/>
    <dgm:cxn modelId="{2494D986-AB74-4D63-A78A-8E775C8EEA0E}" type="presParOf" srcId="{B1983C35-9B69-47F5-A60D-C47E53D454FC}" destId="{AEE9E480-8E40-4E43-BBFA-7525DA7F0C5C}" srcOrd="2" destOrd="0" presId="urn:microsoft.com/office/officeart/2018/2/layout/IconVerticalSolidList"/>
    <dgm:cxn modelId="{65A4F42E-136B-43F5-A07F-EDF8289A866F}" type="presParOf" srcId="{B1983C35-9B69-47F5-A60D-C47E53D454FC}" destId="{6E222723-680D-4646-A8F2-A3D8A2D62F5E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F58244A-A045-445E-8E71-D4A5E7AD54E0}" type="doc">
      <dgm:prSet loTypeId="urn:microsoft.com/office/officeart/2018/2/layout/IconCircleList" loCatId="icon" qsTypeId="urn:microsoft.com/office/officeart/2005/8/quickstyle/simple1" qsCatId="simple" csTypeId="urn:microsoft.com/office/officeart/2018/5/colors/Iconchunking_coloredtext_colorful1" csCatId="colorful" phldr="1"/>
      <dgm:spPr/>
      <dgm:t>
        <a:bodyPr/>
        <a:lstStyle/>
        <a:p>
          <a:endParaRPr lang="en-US"/>
        </a:p>
      </dgm:t>
    </dgm:pt>
    <dgm:pt modelId="{F1EC5C70-60CE-4E17-A432-B610E394077D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GB" sz="3200" dirty="0"/>
            <a:t>In Perfect Climate 1, how many of the 9 revision study tips can you remember?</a:t>
          </a:r>
          <a:endParaRPr lang="en-US" sz="3200" dirty="0"/>
        </a:p>
      </dgm:t>
    </dgm:pt>
    <dgm:pt modelId="{C8251F23-6384-42B2-BAA1-BF94C8A78BFA}" type="parTrans" cxnId="{18A062FE-B8B5-45D1-95AD-7CE5BBE8B042}">
      <dgm:prSet/>
      <dgm:spPr/>
      <dgm:t>
        <a:bodyPr/>
        <a:lstStyle/>
        <a:p>
          <a:endParaRPr lang="en-US"/>
        </a:p>
      </dgm:t>
    </dgm:pt>
    <dgm:pt modelId="{0A75D6CE-C243-48BD-81BD-B670EB37FD6A}" type="sibTrans" cxnId="{18A062FE-B8B5-45D1-95AD-7CE5BBE8B042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1E482489-AC16-4964-8E5D-4E5A78F87F4F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GB" sz="3600" dirty="0"/>
            <a:t>You have 1 minute! </a:t>
          </a:r>
        </a:p>
        <a:p>
          <a:pPr>
            <a:lnSpc>
              <a:spcPct val="100000"/>
            </a:lnSpc>
          </a:pPr>
          <a:r>
            <a:rPr lang="en-GB" sz="3600" dirty="0"/>
            <a:t>Your Edge tutor will ask for feedback.</a:t>
          </a:r>
          <a:endParaRPr lang="en-US" sz="3600" dirty="0"/>
        </a:p>
      </dgm:t>
    </dgm:pt>
    <dgm:pt modelId="{B720ADDD-8676-43EB-B279-93D76B236141}" type="parTrans" cxnId="{02CF95FC-6895-4420-B939-84A0777505C8}">
      <dgm:prSet/>
      <dgm:spPr/>
      <dgm:t>
        <a:bodyPr/>
        <a:lstStyle/>
        <a:p>
          <a:endParaRPr lang="en-US"/>
        </a:p>
      </dgm:t>
    </dgm:pt>
    <dgm:pt modelId="{B55FC7D7-4526-475F-BF70-10353ABE78D1}" type="sibTrans" cxnId="{02CF95FC-6895-4420-B939-84A0777505C8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4B0F9245-6372-41CC-A8B5-5D59886AF3EF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GB" sz="3600" dirty="0"/>
            <a:t>The next slide shows you the 9…</a:t>
          </a:r>
          <a:endParaRPr lang="en-US" sz="3600" dirty="0"/>
        </a:p>
      </dgm:t>
    </dgm:pt>
    <dgm:pt modelId="{30F71717-A85C-4074-9728-DE2634E7B3D7}" type="parTrans" cxnId="{DD4CF3D8-AB57-4EFB-8702-420B42465DA4}">
      <dgm:prSet/>
      <dgm:spPr/>
      <dgm:t>
        <a:bodyPr/>
        <a:lstStyle/>
        <a:p>
          <a:endParaRPr lang="en-US"/>
        </a:p>
      </dgm:t>
    </dgm:pt>
    <dgm:pt modelId="{8AC48F4F-DDBF-4AC0-89AE-498DB58F3194}" type="sibTrans" cxnId="{DD4CF3D8-AB57-4EFB-8702-420B42465DA4}">
      <dgm:prSet/>
      <dgm:spPr/>
      <dgm:t>
        <a:bodyPr/>
        <a:lstStyle/>
        <a:p>
          <a:endParaRPr lang="en-US"/>
        </a:p>
      </dgm:t>
    </dgm:pt>
    <dgm:pt modelId="{5472654A-5805-4F41-A826-F3DB0130E837}" type="pres">
      <dgm:prSet presAssocID="{DF58244A-A045-445E-8E71-D4A5E7AD54E0}" presName="root" presStyleCnt="0">
        <dgm:presLayoutVars>
          <dgm:dir/>
          <dgm:resizeHandles val="exact"/>
        </dgm:presLayoutVars>
      </dgm:prSet>
      <dgm:spPr/>
    </dgm:pt>
    <dgm:pt modelId="{256006B6-90EB-428E-BF2E-11C0B478D528}" type="pres">
      <dgm:prSet presAssocID="{DF58244A-A045-445E-8E71-D4A5E7AD54E0}" presName="container" presStyleCnt="0">
        <dgm:presLayoutVars>
          <dgm:dir/>
          <dgm:resizeHandles val="exact"/>
        </dgm:presLayoutVars>
      </dgm:prSet>
      <dgm:spPr/>
    </dgm:pt>
    <dgm:pt modelId="{D7E44D22-48E3-4D0C-BCF4-085EC29F80BF}" type="pres">
      <dgm:prSet presAssocID="{F1EC5C70-60CE-4E17-A432-B610E394077D}" presName="compNode" presStyleCnt="0"/>
      <dgm:spPr/>
    </dgm:pt>
    <dgm:pt modelId="{BB706208-D275-4473-8CFD-404D0AFC34B2}" type="pres">
      <dgm:prSet presAssocID="{F1EC5C70-60CE-4E17-A432-B610E394077D}" presName="iconBgRect" presStyleLbl="bgShp" presStyleIdx="0" presStyleCnt="3"/>
      <dgm:spPr/>
    </dgm:pt>
    <dgm:pt modelId="{CD1EEBF5-97D9-40AE-89BA-868D9468708B}" type="pres">
      <dgm:prSet presAssocID="{F1EC5C70-60CE-4E17-A432-B610E394077D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un"/>
        </a:ext>
      </dgm:extLst>
    </dgm:pt>
    <dgm:pt modelId="{C0DFE8A0-E927-40CE-B86B-58F6A94843F1}" type="pres">
      <dgm:prSet presAssocID="{F1EC5C70-60CE-4E17-A432-B610E394077D}" presName="spaceRect" presStyleCnt="0"/>
      <dgm:spPr/>
    </dgm:pt>
    <dgm:pt modelId="{D921D702-09AE-4CB5-A22D-56F261C7B23E}" type="pres">
      <dgm:prSet presAssocID="{F1EC5C70-60CE-4E17-A432-B610E394077D}" presName="textRect" presStyleLbl="revTx" presStyleIdx="0" presStyleCnt="3">
        <dgm:presLayoutVars>
          <dgm:chMax val="1"/>
          <dgm:chPref val="1"/>
        </dgm:presLayoutVars>
      </dgm:prSet>
      <dgm:spPr/>
    </dgm:pt>
    <dgm:pt modelId="{46AA04F7-CCBF-4276-BF0A-6F054AFDD5EB}" type="pres">
      <dgm:prSet presAssocID="{0A75D6CE-C243-48BD-81BD-B670EB37FD6A}" presName="sibTrans" presStyleLbl="sibTrans2D1" presStyleIdx="0" presStyleCnt="0"/>
      <dgm:spPr/>
    </dgm:pt>
    <dgm:pt modelId="{37F14C69-6AC8-4F9F-9D71-281B836B119D}" type="pres">
      <dgm:prSet presAssocID="{1E482489-AC16-4964-8E5D-4E5A78F87F4F}" presName="compNode" presStyleCnt="0"/>
      <dgm:spPr/>
    </dgm:pt>
    <dgm:pt modelId="{B827745A-CECD-4FAB-A4A1-53D8AF99C763}" type="pres">
      <dgm:prSet presAssocID="{1E482489-AC16-4964-8E5D-4E5A78F87F4F}" presName="iconBgRect" presStyleLbl="bgShp" presStyleIdx="1" presStyleCnt="3"/>
      <dgm:spPr/>
    </dgm:pt>
    <dgm:pt modelId="{DE019F31-F619-4399-97B9-EE75F6ECB8CB}" type="pres">
      <dgm:prSet presAssocID="{1E482489-AC16-4964-8E5D-4E5A78F87F4F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topwatch"/>
        </a:ext>
      </dgm:extLst>
    </dgm:pt>
    <dgm:pt modelId="{645FCD51-EB8B-49D3-A903-F0A0D0AB4ADE}" type="pres">
      <dgm:prSet presAssocID="{1E482489-AC16-4964-8E5D-4E5A78F87F4F}" presName="spaceRect" presStyleCnt="0"/>
      <dgm:spPr/>
    </dgm:pt>
    <dgm:pt modelId="{914C49D5-274B-49EE-9A05-C7A242021BF4}" type="pres">
      <dgm:prSet presAssocID="{1E482489-AC16-4964-8E5D-4E5A78F87F4F}" presName="textRect" presStyleLbl="revTx" presStyleIdx="1" presStyleCnt="3">
        <dgm:presLayoutVars>
          <dgm:chMax val="1"/>
          <dgm:chPref val="1"/>
        </dgm:presLayoutVars>
      </dgm:prSet>
      <dgm:spPr/>
    </dgm:pt>
    <dgm:pt modelId="{CE637B60-4E29-4F8A-8968-55132BDC22AD}" type="pres">
      <dgm:prSet presAssocID="{B55FC7D7-4526-475F-BF70-10353ABE78D1}" presName="sibTrans" presStyleLbl="sibTrans2D1" presStyleIdx="0" presStyleCnt="0"/>
      <dgm:spPr/>
    </dgm:pt>
    <dgm:pt modelId="{C1E0201C-7DE8-46EC-B4CF-1F4E8EA11A08}" type="pres">
      <dgm:prSet presAssocID="{4B0F9245-6372-41CC-A8B5-5D59886AF3EF}" presName="compNode" presStyleCnt="0"/>
      <dgm:spPr/>
    </dgm:pt>
    <dgm:pt modelId="{162D35E9-21FF-43F0-9D5D-16962B24D112}" type="pres">
      <dgm:prSet presAssocID="{4B0F9245-6372-41CC-A8B5-5D59886AF3EF}" presName="iconBgRect" presStyleLbl="bgShp" presStyleIdx="2" presStyleCnt="3"/>
      <dgm:spPr/>
    </dgm:pt>
    <dgm:pt modelId="{21474D3D-E540-48EF-BBDF-D032C186CEAE}" type="pres">
      <dgm:prSet presAssocID="{4B0F9245-6372-41CC-A8B5-5D59886AF3EF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rojector screen"/>
        </a:ext>
      </dgm:extLst>
    </dgm:pt>
    <dgm:pt modelId="{45AE7605-1579-4590-9372-93FEE84F1A48}" type="pres">
      <dgm:prSet presAssocID="{4B0F9245-6372-41CC-A8B5-5D59886AF3EF}" presName="spaceRect" presStyleCnt="0"/>
      <dgm:spPr/>
    </dgm:pt>
    <dgm:pt modelId="{16678B18-227C-4FE5-9672-605584F7227B}" type="pres">
      <dgm:prSet presAssocID="{4B0F9245-6372-41CC-A8B5-5D59886AF3EF}" presName="textRect" presStyleLbl="revTx" presStyleIdx="2" presStyleCnt="3">
        <dgm:presLayoutVars>
          <dgm:chMax val="1"/>
          <dgm:chPref val="1"/>
        </dgm:presLayoutVars>
      </dgm:prSet>
      <dgm:spPr/>
    </dgm:pt>
  </dgm:ptLst>
  <dgm:cxnLst>
    <dgm:cxn modelId="{A039BA5C-D04D-48A6-AB0D-5FEE6A15FFFB}" type="presOf" srcId="{B55FC7D7-4526-475F-BF70-10353ABE78D1}" destId="{CE637B60-4E29-4F8A-8968-55132BDC22AD}" srcOrd="0" destOrd="0" presId="urn:microsoft.com/office/officeart/2018/2/layout/IconCircleList"/>
    <dgm:cxn modelId="{2258F548-9821-4AFA-BA73-3C015D001E75}" type="presOf" srcId="{F1EC5C70-60CE-4E17-A432-B610E394077D}" destId="{D921D702-09AE-4CB5-A22D-56F261C7B23E}" srcOrd="0" destOrd="0" presId="urn:microsoft.com/office/officeart/2018/2/layout/IconCircleList"/>
    <dgm:cxn modelId="{71138251-6738-4490-AD79-F78FAB725EF6}" type="presOf" srcId="{0A75D6CE-C243-48BD-81BD-B670EB37FD6A}" destId="{46AA04F7-CCBF-4276-BF0A-6F054AFDD5EB}" srcOrd="0" destOrd="0" presId="urn:microsoft.com/office/officeart/2018/2/layout/IconCircleList"/>
    <dgm:cxn modelId="{A664C287-EB73-4B23-AEE0-6F0178E270FE}" type="presOf" srcId="{DF58244A-A045-445E-8E71-D4A5E7AD54E0}" destId="{5472654A-5805-4F41-A826-F3DB0130E837}" srcOrd="0" destOrd="0" presId="urn:microsoft.com/office/officeart/2018/2/layout/IconCircleList"/>
    <dgm:cxn modelId="{EBA712C8-215E-49FF-928D-30B63965BCDA}" type="presOf" srcId="{1E482489-AC16-4964-8E5D-4E5A78F87F4F}" destId="{914C49D5-274B-49EE-9A05-C7A242021BF4}" srcOrd="0" destOrd="0" presId="urn:microsoft.com/office/officeart/2018/2/layout/IconCircleList"/>
    <dgm:cxn modelId="{DD4CF3D8-AB57-4EFB-8702-420B42465DA4}" srcId="{DF58244A-A045-445E-8E71-D4A5E7AD54E0}" destId="{4B0F9245-6372-41CC-A8B5-5D59886AF3EF}" srcOrd="2" destOrd="0" parTransId="{30F71717-A85C-4074-9728-DE2634E7B3D7}" sibTransId="{8AC48F4F-DDBF-4AC0-89AE-498DB58F3194}"/>
    <dgm:cxn modelId="{A50E6EE2-7058-4E2D-9A0A-5D0B926FF69E}" type="presOf" srcId="{4B0F9245-6372-41CC-A8B5-5D59886AF3EF}" destId="{16678B18-227C-4FE5-9672-605584F7227B}" srcOrd="0" destOrd="0" presId="urn:microsoft.com/office/officeart/2018/2/layout/IconCircleList"/>
    <dgm:cxn modelId="{02CF95FC-6895-4420-B939-84A0777505C8}" srcId="{DF58244A-A045-445E-8E71-D4A5E7AD54E0}" destId="{1E482489-AC16-4964-8E5D-4E5A78F87F4F}" srcOrd="1" destOrd="0" parTransId="{B720ADDD-8676-43EB-B279-93D76B236141}" sibTransId="{B55FC7D7-4526-475F-BF70-10353ABE78D1}"/>
    <dgm:cxn modelId="{18A062FE-B8B5-45D1-95AD-7CE5BBE8B042}" srcId="{DF58244A-A045-445E-8E71-D4A5E7AD54E0}" destId="{F1EC5C70-60CE-4E17-A432-B610E394077D}" srcOrd="0" destOrd="0" parTransId="{C8251F23-6384-42B2-BAA1-BF94C8A78BFA}" sibTransId="{0A75D6CE-C243-48BD-81BD-B670EB37FD6A}"/>
    <dgm:cxn modelId="{A04A2A38-A9E4-4D01-B512-45C165A3744C}" type="presParOf" srcId="{5472654A-5805-4F41-A826-F3DB0130E837}" destId="{256006B6-90EB-428E-BF2E-11C0B478D528}" srcOrd="0" destOrd="0" presId="urn:microsoft.com/office/officeart/2018/2/layout/IconCircleList"/>
    <dgm:cxn modelId="{4E901265-499A-4C1C-B552-6BE4C0AE90DE}" type="presParOf" srcId="{256006B6-90EB-428E-BF2E-11C0B478D528}" destId="{D7E44D22-48E3-4D0C-BCF4-085EC29F80BF}" srcOrd="0" destOrd="0" presId="urn:microsoft.com/office/officeart/2018/2/layout/IconCircleList"/>
    <dgm:cxn modelId="{65AC0907-63B9-4677-966B-034B4855BF8C}" type="presParOf" srcId="{D7E44D22-48E3-4D0C-BCF4-085EC29F80BF}" destId="{BB706208-D275-4473-8CFD-404D0AFC34B2}" srcOrd="0" destOrd="0" presId="urn:microsoft.com/office/officeart/2018/2/layout/IconCircleList"/>
    <dgm:cxn modelId="{2491C175-E0C2-4541-A5E6-742CCA975B15}" type="presParOf" srcId="{D7E44D22-48E3-4D0C-BCF4-085EC29F80BF}" destId="{CD1EEBF5-97D9-40AE-89BA-868D9468708B}" srcOrd="1" destOrd="0" presId="urn:microsoft.com/office/officeart/2018/2/layout/IconCircleList"/>
    <dgm:cxn modelId="{68CF744A-78B2-41D6-97B9-414AF5246837}" type="presParOf" srcId="{D7E44D22-48E3-4D0C-BCF4-085EC29F80BF}" destId="{C0DFE8A0-E927-40CE-B86B-58F6A94843F1}" srcOrd="2" destOrd="0" presId="urn:microsoft.com/office/officeart/2018/2/layout/IconCircleList"/>
    <dgm:cxn modelId="{D03338CA-E215-438D-83BD-17E078EF0F17}" type="presParOf" srcId="{D7E44D22-48E3-4D0C-BCF4-085EC29F80BF}" destId="{D921D702-09AE-4CB5-A22D-56F261C7B23E}" srcOrd="3" destOrd="0" presId="urn:microsoft.com/office/officeart/2018/2/layout/IconCircleList"/>
    <dgm:cxn modelId="{AE87C684-D39B-4B22-BD41-1256B301EA04}" type="presParOf" srcId="{256006B6-90EB-428E-BF2E-11C0B478D528}" destId="{46AA04F7-CCBF-4276-BF0A-6F054AFDD5EB}" srcOrd="1" destOrd="0" presId="urn:microsoft.com/office/officeart/2018/2/layout/IconCircleList"/>
    <dgm:cxn modelId="{9BBF2B19-AA69-4640-9589-90A066A2D5E2}" type="presParOf" srcId="{256006B6-90EB-428E-BF2E-11C0B478D528}" destId="{37F14C69-6AC8-4F9F-9D71-281B836B119D}" srcOrd="2" destOrd="0" presId="urn:microsoft.com/office/officeart/2018/2/layout/IconCircleList"/>
    <dgm:cxn modelId="{33EAB54E-B55E-4465-9EF8-C60D0BF77EE3}" type="presParOf" srcId="{37F14C69-6AC8-4F9F-9D71-281B836B119D}" destId="{B827745A-CECD-4FAB-A4A1-53D8AF99C763}" srcOrd="0" destOrd="0" presId="urn:microsoft.com/office/officeart/2018/2/layout/IconCircleList"/>
    <dgm:cxn modelId="{C3FF9611-0A79-4F19-AA58-BB39DD5825C2}" type="presParOf" srcId="{37F14C69-6AC8-4F9F-9D71-281B836B119D}" destId="{DE019F31-F619-4399-97B9-EE75F6ECB8CB}" srcOrd="1" destOrd="0" presId="urn:microsoft.com/office/officeart/2018/2/layout/IconCircleList"/>
    <dgm:cxn modelId="{0CDAF472-E73B-448C-85D5-37AC013E0E06}" type="presParOf" srcId="{37F14C69-6AC8-4F9F-9D71-281B836B119D}" destId="{645FCD51-EB8B-49D3-A903-F0A0D0AB4ADE}" srcOrd="2" destOrd="0" presId="urn:microsoft.com/office/officeart/2018/2/layout/IconCircleList"/>
    <dgm:cxn modelId="{41571BBE-E202-4A2E-80EF-47E2FCDF7F29}" type="presParOf" srcId="{37F14C69-6AC8-4F9F-9D71-281B836B119D}" destId="{914C49D5-274B-49EE-9A05-C7A242021BF4}" srcOrd="3" destOrd="0" presId="urn:microsoft.com/office/officeart/2018/2/layout/IconCircleList"/>
    <dgm:cxn modelId="{47383BEA-113E-4515-8710-F7107A43BB70}" type="presParOf" srcId="{256006B6-90EB-428E-BF2E-11C0B478D528}" destId="{CE637B60-4E29-4F8A-8968-55132BDC22AD}" srcOrd="3" destOrd="0" presId="urn:microsoft.com/office/officeart/2018/2/layout/IconCircleList"/>
    <dgm:cxn modelId="{EAA3FBFE-6266-4081-A249-AD2F352297AB}" type="presParOf" srcId="{256006B6-90EB-428E-BF2E-11C0B478D528}" destId="{C1E0201C-7DE8-46EC-B4CF-1F4E8EA11A08}" srcOrd="4" destOrd="0" presId="urn:microsoft.com/office/officeart/2018/2/layout/IconCircleList"/>
    <dgm:cxn modelId="{1A720C38-D8F9-443A-9863-52980EB9B4F8}" type="presParOf" srcId="{C1E0201C-7DE8-46EC-B4CF-1F4E8EA11A08}" destId="{162D35E9-21FF-43F0-9D5D-16962B24D112}" srcOrd="0" destOrd="0" presId="urn:microsoft.com/office/officeart/2018/2/layout/IconCircleList"/>
    <dgm:cxn modelId="{BB8D91CF-60BA-4293-B078-0FC9EF42E5E2}" type="presParOf" srcId="{C1E0201C-7DE8-46EC-B4CF-1F4E8EA11A08}" destId="{21474D3D-E540-48EF-BBDF-D032C186CEAE}" srcOrd="1" destOrd="0" presId="urn:microsoft.com/office/officeart/2018/2/layout/IconCircleList"/>
    <dgm:cxn modelId="{5CB899CF-8BC8-4728-B7E1-FC202F00F3FC}" type="presParOf" srcId="{C1E0201C-7DE8-46EC-B4CF-1F4E8EA11A08}" destId="{45AE7605-1579-4590-9372-93FEE84F1A48}" srcOrd="2" destOrd="0" presId="urn:microsoft.com/office/officeart/2018/2/layout/IconCircleList"/>
    <dgm:cxn modelId="{45EF0F4A-2071-48C5-8FE8-1CF189AB02F6}" type="presParOf" srcId="{C1E0201C-7DE8-46EC-B4CF-1F4E8EA11A08}" destId="{16678B18-227C-4FE5-9672-605584F7227B}" srcOrd="3" destOrd="0" presId="urn:microsoft.com/office/officeart/2018/2/layout/IconCircle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58280DA-E7E7-424D-9F82-C174CAC13260}" type="doc">
      <dgm:prSet loTypeId="urn:microsoft.com/office/officeart/2018/2/layout/IconLabel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3ADEA58-BC62-4E1C-8A72-334EE90F889C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GB" sz="1600" dirty="0"/>
            <a:t>Demonstrate how much you have learnt so far in your GCSE courses. </a:t>
          </a:r>
          <a:endParaRPr lang="en-US" sz="1600" dirty="0"/>
        </a:p>
      </dgm:t>
    </dgm:pt>
    <dgm:pt modelId="{F6946D5E-1C1D-4238-BEF8-8B07CBB85138}" type="parTrans" cxnId="{11CA9037-AEA4-4B86-AFB0-451F45D86F8C}">
      <dgm:prSet/>
      <dgm:spPr/>
      <dgm:t>
        <a:bodyPr/>
        <a:lstStyle/>
        <a:p>
          <a:endParaRPr lang="en-US"/>
        </a:p>
      </dgm:t>
    </dgm:pt>
    <dgm:pt modelId="{F8745276-5BCD-4648-99BD-0C2D68BDBCB1}" type="sibTrans" cxnId="{11CA9037-AEA4-4B86-AFB0-451F45D86F8C}">
      <dgm:prSet/>
      <dgm:spPr/>
      <dgm:t>
        <a:bodyPr/>
        <a:lstStyle/>
        <a:p>
          <a:endParaRPr lang="en-US"/>
        </a:p>
      </dgm:t>
    </dgm:pt>
    <dgm:pt modelId="{5F5336B2-8C2F-4AA2-905B-73AD04888FB3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GB" sz="1600" dirty="0"/>
            <a:t>Your strengths and weaknesses will be clearly identified.</a:t>
          </a:r>
          <a:endParaRPr lang="en-US" sz="1600" dirty="0"/>
        </a:p>
      </dgm:t>
    </dgm:pt>
    <dgm:pt modelId="{82A559BE-D237-4124-B2D1-743F50A44A7C}" type="parTrans" cxnId="{E3F42585-7EDF-4BD4-AC4B-323F64242641}">
      <dgm:prSet/>
      <dgm:spPr/>
      <dgm:t>
        <a:bodyPr/>
        <a:lstStyle/>
        <a:p>
          <a:endParaRPr lang="en-US"/>
        </a:p>
      </dgm:t>
    </dgm:pt>
    <dgm:pt modelId="{BDB36E6B-0492-4411-B840-79EB1081089E}" type="sibTrans" cxnId="{E3F42585-7EDF-4BD4-AC4B-323F64242641}">
      <dgm:prSet/>
      <dgm:spPr/>
      <dgm:t>
        <a:bodyPr/>
        <a:lstStyle/>
        <a:p>
          <a:endParaRPr lang="en-US"/>
        </a:p>
      </dgm:t>
    </dgm:pt>
    <dgm:pt modelId="{A88DB370-23C3-4E03-9D31-EA91D6F5DD9C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GB" sz="1600" dirty="0"/>
            <a:t>Your teachers will analyse your results to plan our lessons and revision schedule.</a:t>
          </a:r>
          <a:endParaRPr lang="en-US" sz="1600" dirty="0"/>
        </a:p>
      </dgm:t>
    </dgm:pt>
    <dgm:pt modelId="{79259DAF-66EE-4708-99B7-CDD3AD6E7780}" type="parTrans" cxnId="{FD4C36E4-CE14-457A-9981-B51A1A2D5135}">
      <dgm:prSet/>
      <dgm:spPr/>
      <dgm:t>
        <a:bodyPr/>
        <a:lstStyle/>
        <a:p>
          <a:endParaRPr lang="en-US"/>
        </a:p>
      </dgm:t>
    </dgm:pt>
    <dgm:pt modelId="{05ECF06D-7860-4300-96B2-A9246E095856}" type="sibTrans" cxnId="{FD4C36E4-CE14-457A-9981-B51A1A2D5135}">
      <dgm:prSet/>
      <dgm:spPr/>
      <dgm:t>
        <a:bodyPr/>
        <a:lstStyle/>
        <a:p>
          <a:endParaRPr lang="en-US"/>
        </a:p>
      </dgm:t>
    </dgm:pt>
    <dgm:pt modelId="{7D57F30F-2C8B-403C-A256-AC9F9640C542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GB" sz="1600" dirty="0"/>
            <a:t>To hone your exam technique and prepare you for the real thing.</a:t>
          </a:r>
          <a:endParaRPr lang="en-US" sz="1600" dirty="0"/>
        </a:p>
      </dgm:t>
    </dgm:pt>
    <dgm:pt modelId="{D259794F-86D2-4B9D-9F33-1B207859B0B7}" type="parTrans" cxnId="{208734F2-59EC-4BE7-8680-23A50BF3CA58}">
      <dgm:prSet/>
      <dgm:spPr/>
      <dgm:t>
        <a:bodyPr/>
        <a:lstStyle/>
        <a:p>
          <a:endParaRPr lang="en-US"/>
        </a:p>
      </dgm:t>
    </dgm:pt>
    <dgm:pt modelId="{FA0C1701-008B-4151-8C66-CDFAD29E299B}" type="sibTrans" cxnId="{208734F2-59EC-4BE7-8680-23A50BF3CA58}">
      <dgm:prSet/>
      <dgm:spPr/>
      <dgm:t>
        <a:bodyPr/>
        <a:lstStyle/>
        <a:p>
          <a:endParaRPr lang="en-US"/>
        </a:p>
      </dgm:t>
    </dgm:pt>
    <dgm:pt modelId="{84E646F3-958A-4BA6-AACC-4C16AB143715}" type="pres">
      <dgm:prSet presAssocID="{258280DA-E7E7-424D-9F82-C174CAC13260}" presName="root" presStyleCnt="0">
        <dgm:presLayoutVars>
          <dgm:dir/>
          <dgm:resizeHandles val="exact"/>
        </dgm:presLayoutVars>
      </dgm:prSet>
      <dgm:spPr/>
    </dgm:pt>
    <dgm:pt modelId="{0E04BDC4-5141-4F7E-B264-1BE8351C680F}" type="pres">
      <dgm:prSet presAssocID="{F3ADEA58-BC62-4E1C-8A72-334EE90F889C}" presName="compNode" presStyleCnt="0"/>
      <dgm:spPr/>
    </dgm:pt>
    <dgm:pt modelId="{523DB304-6D88-4DC4-B719-213A3E6EABC1}" type="pres">
      <dgm:prSet presAssocID="{F3ADEA58-BC62-4E1C-8A72-334EE90F889C}" presName="iconRect" presStyleLbl="node1" presStyleIdx="0" presStyleCnt="4" custScaleX="183226" custScaleY="189634" custLinFactX="-9882" custLinFactNeighborX="-100000" custLinFactNeighborY="-5608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Head with Gears"/>
        </a:ext>
      </dgm:extLst>
    </dgm:pt>
    <dgm:pt modelId="{24E2983C-7250-4139-8E90-3E7CEF6EE562}" type="pres">
      <dgm:prSet presAssocID="{F3ADEA58-BC62-4E1C-8A72-334EE90F889C}" presName="spaceRect" presStyleCnt="0"/>
      <dgm:spPr/>
    </dgm:pt>
    <dgm:pt modelId="{32EC2200-57D9-40D5-9D1E-EC71D4F7D1CF}" type="pres">
      <dgm:prSet presAssocID="{F3ADEA58-BC62-4E1C-8A72-334EE90F889C}" presName="textRect" presStyleLbl="revTx" presStyleIdx="0" presStyleCnt="4" custScaleX="123888" custLinFactY="-98087" custLinFactNeighborX="67190" custLinFactNeighborY="-100000">
        <dgm:presLayoutVars>
          <dgm:chMax val="1"/>
          <dgm:chPref val="1"/>
        </dgm:presLayoutVars>
      </dgm:prSet>
      <dgm:spPr/>
    </dgm:pt>
    <dgm:pt modelId="{57751E94-7497-40B4-8CB5-5DED5F0F767F}" type="pres">
      <dgm:prSet presAssocID="{F8745276-5BCD-4648-99BD-0C2D68BDBCB1}" presName="sibTrans" presStyleCnt="0"/>
      <dgm:spPr/>
    </dgm:pt>
    <dgm:pt modelId="{635523E8-FE4E-4266-8235-740E03FC608E}" type="pres">
      <dgm:prSet presAssocID="{5F5336B2-8C2F-4AA2-905B-73AD04888FB3}" presName="compNode" presStyleCnt="0"/>
      <dgm:spPr/>
    </dgm:pt>
    <dgm:pt modelId="{F91C24F3-35A5-4E6D-AAE7-92FD30843A59}" type="pres">
      <dgm:prSet presAssocID="{5F5336B2-8C2F-4AA2-905B-73AD04888FB3}" presName="iconRect" presStyleLbl="node1" presStyleIdx="1" presStyleCnt="4" custScaleX="211892" custScaleY="191837" custLinFactX="-200000" custLinFactY="28816" custLinFactNeighborX="-202750" custLinFactNeighborY="100000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Venn Diagram"/>
        </a:ext>
      </dgm:extLst>
    </dgm:pt>
    <dgm:pt modelId="{A95392CE-139A-40F4-80CF-A6B81A5C1EF2}" type="pres">
      <dgm:prSet presAssocID="{5F5336B2-8C2F-4AA2-905B-73AD04888FB3}" presName="spaceRect" presStyleCnt="0"/>
      <dgm:spPr/>
    </dgm:pt>
    <dgm:pt modelId="{C61E4FC5-FD3C-421C-92B4-8A76AB6409BE}" type="pres">
      <dgm:prSet presAssocID="{5F5336B2-8C2F-4AA2-905B-73AD04888FB3}" presName="textRect" presStyleLbl="revTx" presStyleIdx="1" presStyleCnt="4" custScaleX="200112" custLinFactNeighborX="-46626" custLinFactNeighborY="-23699">
        <dgm:presLayoutVars>
          <dgm:chMax val="1"/>
          <dgm:chPref val="1"/>
        </dgm:presLayoutVars>
      </dgm:prSet>
      <dgm:spPr/>
    </dgm:pt>
    <dgm:pt modelId="{7791A0B0-9475-4B88-A3E2-6297357CB8A2}" type="pres">
      <dgm:prSet presAssocID="{BDB36E6B-0492-4411-B840-79EB1081089E}" presName="sibTrans" presStyleCnt="0"/>
      <dgm:spPr/>
    </dgm:pt>
    <dgm:pt modelId="{E5D4BC9E-0645-4970-BA70-648E802AD7C5}" type="pres">
      <dgm:prSet presAssocID="{A88DB370-23C3-4E03-9D31-EA91D6F5DD9C}" presName="compNode" presStyleCnt="0"/>
      <dgm:spPr/>
    </dgm:pt>
    <dgm:pt modelId="{6294420C-F53E-41C7-B2E7-033CF72DC016}" type="pres">
      <dgm:prSet presAssocID="{A88DB370-23C3-4E03-9D31-EA91D6F5DD9C}" presName="iconRect" presStyleLbl="node1" presStyleIdx="2" presStyleCnt="4" custScaleX="165099" custScaleY="167593" custLinFactX="30278" custLinFactNeighborX="100000" custLinFactNeighborY="-1763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lassroom"/>
        </a:ext>
      </dgm:extLst>
    </dgm:pt>
    <dgm:pt modelId="{7B6A75E7-0240-4911-A12F-3E55C55A96F5}" type="pres">
      <dgm:prSet presAssocID="{A88DB370-23C3-4E03-9D31-EA91D6F5DD9C}" presName="spaceRect" presStyleCnt="0"/>
      <dgm:spPr/>
    </dgm:pt>
    <dgm:pt modelId="{B286427D-C1B8-450D-8CE3-4809533EFC1F}" type="pres">
      <dgm:prSet presAssocID="{A88DB370-23C3-4E03-9D31-EA91D6F5DD9C}" presName="textRect" presStyleLbl="revTx" presStyleIdx="2" presStyleCnt="4" custScaleX="168727" custLinFactX="83287" custLinFactY="-73886" custLinFactNeighborX="100000" custLinFactNeighborY="-100000">
        <dgm:presLayoutVars>
          <dgm:chMax val="1"/>
          <dgm:chPref val="1"/>
        </dgm:presLayoutVars>
      </dgm:prSet>
      <dgm:spPr/>
    </dgm:pt>
    <dgm:pt modelId="{C3D5BBDB-62BA-4C60-9BBA-ACF061D2D00B}" type="pres">
      <dgm:prSet presAssocID="{05ECF06D-7860-4300-96B2-A9246E095856}" presName="sibTrans" presStyleCnt="0"/>
      <dgm:spPr/>
    </dgm:pt>
    <dgm:pt modelId="{2396B7BB-32D1-41DF-BBF8-86F1BF3B27EA}" type="pres">
      <dgm:prSet presAssocID="{7D57F30F-2C8B-403C-A256-AC9F9640C542}" presName="compNode" presStyleCnt="0"/>
      <dgm:spPr/>
    </dgm:pt>
    <dgm:pt modelId="{864F6658-F008-460E-B596-A5DC8615C153}" type="pres">
      <dgm:prSet presAssocID="{7D57F30F-2C8B-403C-A256-AC9F9640C542}" presName="iconRect" presStyleLbl="node1" presStyleIdx="3" presStyleCnt="4" custScaleX="141374" custScaleY="138849" custLinFactX="-200000" custLinFactY="87623" custLinFactNeighborX="-221029" custLinFactNeighborY="100000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riefcase"/>
        </a:ext>
      </dgm:extLst>
    </dgm:pt>
    <dgm:pt modelId="{BD07436B-AACD-4DEB-89C2-8099DAA0373B}" type="pres">
      <dgm:prSet presAssocID="{7D57F30F-2C8B-403C-A256-AC9F9640C542}" presName="spaceRect" presStyleCnt="0"/>
      <dgm:spPr/>
    </dgm:pt>
    <dgm:pt modelId="{D3F3ECEE-E1A3-4EB2-815A-E183F893C326}" type="pres">
      <dgm:prSet presAssocID="{7D57F30F-2C8B-403C-A256-AC9F9640C542}" presName="textRect" presStyleLbl="revTx" presStyleIdx="3" presStyleCnt="4" custScaleX="203954" custLinFactNeighborX="-67983" custLinFactNeighborY="50788">
        <dgm:presLayoutVars>
          <dgm:chMax val="1"/>
          <dgm:chPref val="1"/>
        </dgm:presLayoutVars>
      </dgm:prSet>
      <dgm:spPr/>
    </dgm:pt>
  </dgm:ptLst>
  <dgm:cxnLst>
    <dgm:cxn modelId="{11CA9037-AEA4-4B86-AFB0-451F45D86F8C}" srcId="{258280DA-E7E7-424D-9F82-C174CAC13260}" destId="{F3ADEA58-BC62-4E1C-8A72-334EE90F889C}" srcOrd="0" destOrd="0" parTransId="{F6946D5E-1C1D-4238-BEF8-8B07CBB85138}" sibTransId="{F8745276-5BCD-4648-99BD-0C2D68BDBCB1}"/>
    <dgm:cxn modelId="{E5E2A94F-FC31-4917-9F0C-BDEC891DE849}" type="presOf" srcId="{258280DA-E7E7-424D-9F82-C174CAC13260}" destId="{84E646F3-958A-4BA6-AACC-4C16AB143715}" srcOrd="0" destOrd="0" presId="urn:microsoft.com/office/officeart/2018/2/layout/IconLabelList"/>
    <dgm:cxn modelId="{2BB38E70-48C4-4CEB-B9CC-C107615D408C}" type="presOf" srcId="{5F5336B2-8C2F-4AA2-905B-73AD04888FB3}" destId="{C61E4FC5-FD3C-421C-92B4-8A76AB6409BE}" srcOrd="0" destOrd="0" presId="urn:microsoft.com/office/officeart/2018/2/layout/IconLabelList"/>
    <dgm:cxn modelId="{02A27B78-13CB-4EBC-B5E0-67E1D6B8DFF3}" type="presOf" srcId="{F3ADEA58-BC62-4E1C-8A72-334EE90F889C}" destId="{32EC2200-57D9-40D5-9D1E-EC71D4F7D1CF}" srcOrd="0" destOrd="0" presId="urn:microsoft.com/office/officeart/2018/2/layout/IconLabelList"/>
    <dgm:cxn modelId="{F3772B7B-E54B-4037-BFC2-F75C8DE8BAA5}" type="presOf" srcId="{A88DB370-23C3-4E03-9D31-EA91D6F5DD9C}" destId="{B286427D-C1B8-450D-8CE3-4809533EFC1F}" srcOrd="0" destOrd="0" presId="urn:microsoft.com/office/officeart/2018/2/layout/IconLabelList"/>
    <dgm:cxn modelId="{E3F42585-7EDF-4BD4-AC4B-323F64242641}" srcId="{258280DA-E7E7-424D-9F82-C174CAC13260}" destId="{5F5336B2-8C2F-4AA2-905B-73AD04888FB3}" srcOrd="1" destOrd="0" parTransId="{82A559BE-D237-4124-B2D1-743F50A44A7C}" sibTransId="{BDB36E6B-0492-4411-B840-79EB1081089E}"/>
    <dgm:cxn modelId="{66D2A59A-E10D-436C-8F49-FB616FC2805A}" type="presOf" srcId="{7D57F30F-2C8B-403C-A256-AC9F9640C542}" destId="{D3F3ECEE-E1A3-4EB2-815A-E183F893C326}" srcOrd="0" destOrd="0" presId="urn:microsoft.com/office/officeart/2018/2/layout/IconLabelList"/>
    <dgm:cxn modelId="{FD4C36E4-CE14-457A-9981-B51A1A2D5135}" srcId="{258280DA-E7E7-424D-9F82-C174CAC13260}" destId="{A88DB370-23C3-4E03-9D31-EA91D6F5DD9C}" srcOrd="2" destOrd="0" parTransId="{79259DAF-66EE-4708-99B7-CDD3AD6E7780}" sibTransId="{05ECF06D-7860-4300-96B2-A9246E095856}"/>
    <dgm:cxn modelId="{208734F2-59EC-4BE7-8680-23A50BF3CA58}" srcId="{258280DA-E7E7-424D-9F82-C174CAC13260}" destId="{7D57F30F-2C8B-403C-A256-AC9F9640C542}" srcOrd="3" destOrd="0" parTransId="{D259794F-86D2-4B9D-9F33-1B207859B0B7}" sibTransId="{FA0C1701-008B-4151-8C66-CDFAD29E299B}"/>
    <dgm:cxn modelId="{02D8186B-A254-4EB4-8BEB-60179A616E5B}" type="presParOf" srcId="{84E646F3-958A-4BA6-AACC-4C16AB143715}" destId="{0E04BDC4-5141-4F7E-B264-1BE8351C680F}" srcOrd="0" destOrd="0" presId="urn:microsoft.com/office/officeart/2018/2/layout/IconLabelList"/>
    <dgm:cxn modelId="{011FEC2E-667D-4D8F-A0C8-5ECD60464543}" type="presParOf" srcId="{0E04BDC4-5141-4F7E-B264-1BE8351C680F}" destId="{523DB304-6D88-4DC4-B719-213A3E6EABC1}" srcOrd="0" destOrd="0" presId="urn:microsoft.com/office/officeart/2018/2/layout/IconLabelList"/>
    <dgm:cxn modelId="{30DAFB1C-67B2-4692-942C-66CA33452223}" type="presParOf" srcId="{0E04BDC4-5141-4F7E-B264-1BE8351C680F}" destId="{24E2983C-7250-4139-8E90-3E7CEF6EE562}" srcOrd="1" destOrd="0" presId="urn:microsoft.com/office/officeart/2018/2/layout/IconLabelList"/>
    <dgm:cxn modelId="{1061BD0C-CE84-4AC4-B608-CEF257C17D41}" type="presParOf" srcId="{0E04BDC4-5141-4F7E-B264-1BE8351C680F}" destId="{32EC2200-57D9-40D5-9D1E-EC71D4F7D1CF}" srcOrd="2" destOrd="0" presId="urn:microsoft.com/office/officeart/2018/2/layout/IconLabelList"/>
    <dgm:cxn modelId="{2E4F2A39-CBFD-442A-A2CC-118C3B678FD6}" type="presParOf" srcId="{84E646F3-958A-4BA6-AACC-4C16AB143715}" destId="{57751E94-7497-40B4-8CB5-5DED5F0F767F}" srcOrd="1" destOrd="0" presId="urn:microsoft.com/office/officeart/2018/2/layout/IconLabelList"/>
    <dgm:cxn modelId="{CCB92844-9867-4871-9031-18352472680A}" type="presParOf" srcId="{84E646F3-958A-4BA6-AACC-4C16AB143715}" destId="{635523E8-FE4E-4266-8235-740E03FC608E}" srcOrd="2" destOrd="0" presId="urn:microsoft.com/office/officeart/2018/2/layout/IconLabelList"/>
    <dgm:cxn modelId="{FE1578A5-D4DF-4DF9-919F-35E85EA629AD}" type="presParOf" srcId="{635523E8-FE4E-4266-8235-740E03FC608E}" destId="{F91C24F3-35A5-4E6D-AAE7-92FD30843A59}" srcOrd="0" destOrd="0" presId="urn:microsoft.com/office/officeart/2018/2/layout/IconLabelList"/>
    <dgm:cxn modelId="{9FEE36A0-59BD-432A-9D41-9BDF90CF19B3}" type="presParOf" srcId="{635523E8-FE4E-4266-8235-740E03FC608E}" destId="{A95392CE-139A-40F4-80CF-A6B81A5C1EF2}" srcOrd="1" destOrd="0" presId="urn:microsoft.com/office/officeart/2018/2/layout/IconLabelList"/>
    <dgm:cxn modelId="{4F69C5AE-587F-47F5-B1BA-1B160D881319}" type="presParOf" srcId="{635523E8-FE4E-4266-8235-740E03FC608E}" destId="{C61E4FC5-FD3C-421C-92B4-8A76AB6409BE}" srcOrd="2" destOrd="0" presId="urn:microsoft.com/office/officeart/2018/2/layout/IconLabelList"/>
    <dgm:cxn modelId="{0E46CA63-5C46-440A-A415-BE252245BD46}" type="presParOf" srcId="{84E646F3-958A-4BA6-AACC-4C16AB143715}" destId="{7791A0B0-9475-4B88-A3E2-6297357CB8A2}" srcOrd="3" destOrd="0" presId="urn:microsoft.com/office/officeart/2018/2/layout/IconLabelList"/>
    <dgm:cxn modelId="{00BA8CF5-7251-4F71-B589-F8AEAF53BF7A}" type="presParOf" srcId="{84E646F3-958A-4BA6-AACC-4C16AB143715}" destId="{E5D4BC9E-0645-4970-BA70-648E802AD7C5}" srcOrd="4" destOrd="0" presId="urn:microsoft.com/office/officeart/2018/2/layout/IconLabelList"/>
    <dgm:cxn modelId="{DC5DF635-563A-4B60-8DCD-A7AC1BBC4247}" type="presParOf" srcId="{E5D4BC9E-0645-4970-BA70-648E802AD7C5}" destId="{6294420C-F53E-41C7-B2E7-033CF72DC016}" srcOrd="0" destOrd="0" presId="urn:microsoft.com/office/officeart/2018/2/layout/IconLabelList"/>
    <dgm:cxn modelId="{CCACD3F7-5EF7-4781-91F3-DDE67337C260}" type="presParOf" srcId="{E5D4BC9E-0645-4970-BA70-648E802AD7C5}" destId="{7B6A75E7-0240-4911-A12F-3E55C55A96F5}" srcOrd="1" destOrd="0" presId="urn:microsoft.com/office/officeart/2018/2/layout/IconLabelList"/>
    <dgm:cxn modelId="{F75B08EC-8C5F-4885-9018-5E32872D6F3C}" type="presParOf" srcId="{E5D4BC9E-0645-4970-BA70-648E802AD7C5}" destId="{B286427D-C1B8-450D-8CE3-4809533EFC1F}" srcOrd="2" destOrd="0" presId="urn:microsoft.com/office/officeart/2018/2/layout/IconLabelList"/>
    <dgm:cxn modelId="{1B9B2D92-BDB9-41F2-B142-A2A7E79CDEF0}" type="presParOf" srcId="{84E646F3-958A-4BA6-AACC-4C16AB143715}" destId="{C3D5BBDB-62BA-4C60-9BBA-ACF061D2D00B}" srcOrd="5" destOrd="0" presId="urn:microsoft.com/office/officeart/2018/2/layout/IconLabelList"/>
    <dgm:cxn modelId="{82F39AE3-343F-4171-AF36-56C97007E73F}" type="presParOf" srcId="{84E646F3-958A-4BA6-AACC-4C16AB143715}" destId="{2396B7BB-32D1-41DF-BBF8-86F1BF3B27EA}" srcOrd="6" destOrd="0" presId="urn:microsoft.com/office/officeart/2018/2/layout/IconLabelList"/>
    <dgm:cxn modelId="{51AA21D6-DDFB-4A0C-BE5B-4921A3A6B250}" type="presParOf" srcId="{2396B7BB-32D1-41DF-BBF8-86F1BF3B27EA}" destId="{864F6658-F008-460E-B596-A5DC8615C153}" srcOrd="0" destOrd="0" presId="urn:microsoft.com/office/officeart/2018/2/layout/IconLabelList"/>
    <dgm:cxn modelId="{18E7D6CA-C9FB-42BF-B4B6-1B86D95651C9}" type="presParOf" srcId="{2396B7BB-32D1-41DF-BBF8-86F1BF3B27EA}" destId="{BD07436B-AACD-4DEB-89C2-8099DAA0373B}" srcOrd="1" destOrd="0" presId="urn:microsoft.com/office/officeart/2018/2/layout/IconLabelList"/>
    <dgm:cxn modelId="{7C9D6648-8358-4B69-936A-96F61F0EDA9E}" type="presParOf" srcId="{2396B7BB-32D1-41DF-BBF8-86F1BF3B27EA}" destId="{D3F3ECEE-E1A3-4EB2-815A-E183F893C326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0A3DDC0-B52D-432B-8AA7-05496A269AAD}">
      <dsp:nvSpPr>
        <dsp:cNvPr id="0" name=""/>
        <dsp:cNvSpPr/>
      </dsp:nvSpPr>
      <dsp:spPr>
        <a:xfrm>
          <a:off x="0" y="956381"/>
          <a:ext cx="6513603" cy="1765627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58AA170-D206-4AD1-8791-971A2ACFFDE5}">
      <dsp:nvSpPr>
        <dsp:cNvPr id="0" name=""/>
        <dsp:cNvSpPr/>
      </dsp:nvSpPr>
      <dsp:spPr>
        <a:xfrm>
          <a:off x="534102" y="1353647"/>
          <a:ext cx="971095" cy="97109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A61E712-652F-4A06-9F44-011F6730FCAB}">
      <dsp:nvSpPr>
        <dsp:cNvPr id="0" name=""/>
        <dsp:cNvSpPr/>
      </dsp:nvSpPr>
      <dsp:spPr>
        <a:xfrm>
          <a:off x="2039300" y="956381"/>
          <a:ext cx="4474303" cy="17656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6862" tIns="186862" rIns="186862" bIns="186862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/>
            <a:t>First up – your Edge tutor will give you a copy of your individual Mock Exam timetable right now…</a:t>
          </a:r>
          <a:endParaRPr lang="en-US" sz="2400" kern="1200" dirty="0"/>
        </a:p>
      </dsp:txBody>
      <dsp:txXfrm>
        <a:off x="2039300" y="956381"/>
        <a:ext cx="4474303" cy="1765627"/>
      </dsp:txXfrm>
    </dsp:sp>
    <dsp:sp modelId="{221120AB-5A38-46D3-B38D-25EBCB40D341}">
      <dsp:nvSpPr>
        <dsp:cNvPr id="0" name=""/>
        <dsp:cNvSpPr/>
      </dsp:nvSpPr>
      <dsp:spPr>
        <a:xfrm>
          <a:off x="0" y="3163416"/>
          <a:ext cx="6513603" cy="1765627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7A428B9-0C79-446C-8ADD-77CD4F9452EA}">
      <dsp:nvSpPr>
        <dsp:cNvPr id="0" name=""/>
        <dsp:cNvSpPr/>
      </dsp:nvSpPr>
      <dsp:spPr>
        <a:xfrm>
          <a:off x="534102" y="3560682"/>
          <a:ext cx="971095" cy="971095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3636AF4-0BC3-4C81-8079-914413F799D9}">
      <dsp:nvSpPr>
        <dsp:cNvPr id="0" name=""/>
        <dsp:cNvSpPr/>
      </dsp:nvSpPr>
      <dsp:spPr>
        <a:xfrm>
          <a:off x="2039300" y="3163416"/>
          <a:ext cx="4474303" cy="17656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6862" tIns="186862" rIns="186862" bIns="186862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/>
            <a:t>DO NOT LOSE IT – KEEP IT IN YOUR BAG and use it to plan your revision at home during the mocks</a:t>
          </a:r>
        </a:p>
      </dsp:txBody>
      <dsp:txXfrm>
        <a:off x="2039300" y="3163416"/>
        <a:ext cx="4474303" cy="176562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C361B18-B036-4CCF-9A2A-E3A7FF11E3AA}">
      <dsp:nvSpPr>
        <dsp:cNvPr id="0" name=""/>
        <dsp:cNvSpPr/>
      </dsp:nvSpPr>
      <dsp:spPr>
        <a:xfrm>
          <a:off x="0" y="5744"/>
          <a:ext cx="6513603" cy="1703671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3028ADD-04B6-4CCC-955A-A3FD64CFA7D7}">
      <dsp:nvSpPr>
        <dsp:cNvPr id="0" name=""/>
        <dsp:cNvSpPr/>
      </dsp:nvSpPr>
      <dsp:spPr>
        <a:xfrm>
          <a:off x="515360" y="389070"/>
          <a:ext cx="937935" cy="937019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CD5D713-C870-41B2-ABF2-EF29504DD69A}">
      <dsp:nvSpPr>
        <dsp:cNvPr id="0" name=""/>
        <dsp:cNvSpPr/>
      </dsp:nvSpPr>
      <dsp:spPr>
        <a:xfrm>
          <a:off x="1968656" y="5744"/>
          <a:ext cx="4388384" cy="17053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0481" tIns="180481" rIns="180481" bIns="180481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/>
            <a:t>By now you should have submitted your Revision Planner onto the Year 11 Steps to Success Google Classroom class and should be engaged in two 45 minute sessions each night.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b="1" kern="1200" dirty="0"/>
            <a:t>Well done to those who have – we know who you are!!!</a:t>
          </a:r>
          <a:endParaRPr lang="en-US" sz="2400" b="1" kern="1200" dirty="0"/>
        </a:p>
      </dsp:txBody>
      <dsp:txXfrm>
        <a:off x="1968656" y="5744"/>
        <a:ext cx="4388384" cy="1705336"/>
      </dsp:txXfrm>
    </dsp:sp>
    <dsp:sp modelId="{3E77C66A-0361-4305-94AF-B18E879DE39E}">
      <dsp:nvSpPr>
        <dsp:cNvPr id="0" name=""/>
        <dsp:cNvSpPr/>
      </dsp:nvSpPr>
      <dsp:spPr>
        <a:xfrm>
          <a:off x="0" y="2090044"/>
          <a:ext cx="6513603" cy="1703671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EA2DFCC-C2AE-410F-991B-1B28A132BB6A}">
      <dsp:nvSpPr>
        <dsp:cNvPr id="0" name=""/>
        <dsp:cNvSpPr/>
      </dsp:nvSpPr>
      <dsp:spPr>
        <a:xfrm>
          <a:off x="515360" y="2473370"/>
          <a:ext cx="937935" cy="937019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42CA0D3-39DE-45F2-A44B-13C560F7552C}">
      <dsp:nvSpPr>
        <dsp:cNvPr id="0" name=""/>
        <dsp:cNvSpPr/>
      </dsp:nvSpPr>
      <dsp:spPr>
        <a:xfrm>
          <a:off x="1968656" y="2090044"/>
          <a:ext cx="4388384" cy="17053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0481" tIns="180481" rIns="180481" bIns="180481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/>
            <a:t>Google Classroom code: </a:t>
          </a:r>
          <a:r>
            <a:rPr lang="en-GB" sz="4400" b="1" kern="1200" dirty="0" err="1"/>
            <a:t>rpwmlbu</a:t>
          </a:r>
          <a:endParaRPr lang="en-US" sz="1800" kern="1200" dirty="0"/>
        </a:p>
      </dsp:txBody>
      <dsp:txXfrm>
        <a:off x="1968656" y="2090044"/>
        <a:ext cx="4388384" cy="1705336"/>
      </dsp:txXfrm>
    </dsp:sp>
    <dsp:sp modelId="{B7014986-57C3-4719-964D-E01515F4318C}">
      <dsp:nvSpPr>
        <dsp:cNvPr id="0" name=""/>
        <dsp:cNvSpPr/>
      </dsp:nvSpPr>
      <dsp:spPr>
        <a:xfrm>
          <a:off x="0" y="4174344"/>
          <a:ext cx="6513603" cy="1703671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C644D44-208F-43B0-A271-45BF6CCB3389}">
      <dsp:nvSpPr>
        <dsp:cNvPr id="0" name=""/>
        <dsp:cNvSpPr/>
      </dsp:nvSpPr>
      <dsp:spPr>
        <a:xfrm>
          <a:off x="515360" y="4557670"/>
          <a:ext cx="937935" cy="937019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E222723-680D-4646-A8F2-A3D8A2D62F5E}">
      <dsp:nvSpPr>
        <dsp:cNvPr id="0" name=""/>
        <dsp:cNvSpPr/>
      </dsp:nvSpPr>
      <dsp:spPr>
        <a:xfrm>
          <a:off x="1968656" y="4174344"/>
          <a:ext cx="4388384" cy="17053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0481" tIns="180481" rIns="180481" bIns="180481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500" b="1" kern="1200" dirty="0"/>
            <a:t>Coming up is a little memory test...</a:t>
          </a:r>
          <a:endParaRPr lang="en-US" sz="2500" kern="1200" dirty="0"/>
        </a:p>
      </dsp:txBody>
      <dsp:txXfrm>
        <a:off x="1968656" y="4174344"/>
        <a:ext cx="4388384" cy="170533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B706208-D275-4473-8CFD-404D0AFC34B2}">
      <dsp:nvSpPr>
        <dsp:cNvPr id="0" name=""/>
        <dsp:cNvSpPr/>
      </dsp:nvSpPr>
      <dsp:spPr>
        <a:xfrm>
          <a:off x="150764" y="2243684"/>
          <a:ext cx="905247" cy="905247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D1EEBF5-97D9-40AE-89BA-868D9468708B}">
      <dsp:nvSpPr>
        <dsp:cNvPr id="0" name=""/>
        <dsp:cNvSpPr/>
      </dsp:nvSpPr>
      <dsp:spPr>
        <a:xfrm>
          <a:off x="340866" y="2433786"/>
          <a:ext cx="525043" cy="525043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921D702-09AE-4CB5-A22D-56F261C7B23E}">
      <dsp:nvSpPr>
        <dsp:cNvPr id="0" name=""/>
        <dsp:cNvSpPr/>
      </dsp:nvSpPr>
      <dsp:spPr>
        <a:xfrm>
          <a:off x="1249993" y="2243684"/>
          <a:ext cx="2133796" cy="90524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1422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200" kern="1200" dirty="0"/>
            <a:t>In Perfect Climate 1, how many of the 9 revision study tips can you remember?</a:t>
          </a:r>
          <a:endParaRPr lang="en-US" sz="3200" kern="1200" dirty="0"/>
        </a:p>
      </dsp:txBody>
      <dsp:txXfrm>
        <a:off x="1249993" y="2243684"/>
        <a:ext cx="2133796" cy="905247"/>
      </dsp:txXfrm>
    </dsp:sp>
    <dsp:sp modelId="{B827745A-CECD-4FAB-A4A1-53D8AF99C763}">
      <dsp:nvSpPr>
        <dsp:cNvPr id="0" name=""/>
        <dsp:cNvSpPr/>
      </dsp:nvSpPr>
      <dsp:spPr>
        <a:xfrm>
          <a:off x="3755587" y="2243684"/>
          <a:ext cx="905247" cy="905247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E019F31-F619-4399-97B9-EE75F6ECB8CB}">
      <dsp:nvSpPr>
        <dsp:cNvPr id="0" name=""/>
        <dsp:cNvSpPr/>
      </dsp:nvSpPr>
      <dsp:spPr>
        <a:xfrm>
          <a:off x="3945689" y="2433786"/>
          <a:ext cx="525043" cy="525043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14C49D5-274B-49EE-9A05-C7A242021BF4}">
      <dsp:nvSpPr>
        <dsp:cNvPr id="0" name=""/>
        <dsp:cNvSpPr/>
      </dsp:nvSpPr>
      <dsp:spPr>
        <a:xfrm>
          <a:off x="4854816" y="2243684"/>
          <a:ext cx="2133796" cy="90524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1600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600" kern="1200" dirty="0"/>
            <a:t>You have 1 minute! </a:t>
          </a:r>
        </a:p>
        <a:p>
          <a:pPr marL="0" lvl="0" indent="0" algn="l" defTabSz="1600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600" kern="1200" dirty="0"/>
            <a:t>Your Edge tutor will ask for feedback.</a:t>
          </a:r>
          <a:endParaRPr lang="en-US" sz="3600" kern="1200" dirty="0"/>
        </a:p>
      </dsp:txBody>
      <dsp:txXfrm>
        <a:off x="4854816" y="2243684"/>
        <a:ext cx="2133796" cy="905247"/>
      </dsp:txXfrm>
    </dsp:sp>
    <dsp:sp modelId="{162D35E9-21FF-43F0-9D5D-16962B24D112}">
      <dsp:nvSpPr>
        <dsp:cNvPr id="0" name=""/>
        <dsp:cNvSpPr/>
      </dsp:nvSpPr>
      <dsp:spPr>
        <a:xfrm>
          <a:off x="7360410" y="2243684"/>
          <a:ext cx="905247" cy="905247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1474D3D-E540-48EF-BBDF-D032C186CEAE}">
      <dsp:nvSpPr>
        <dsp:cNvPr id="0" name=""/>
        <dsp:cNvSpPr/>
      </dsp:nvSpPr>
      <dsp:spPr>
        <a:xfrm>
          <a:off x="7550512" y="2433786"/>
          <a:ext cx="525043" cy="525043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6678B18-227C-4FE5-9672-605584F7227B}">
      <dsp:nvSpPr>
        <dsp:cNvPr id="0" name=""/>
        <dsp:cNvSpPr/>
      </dsp:nvSpPr>
      <dsp:spPr>
        <a:xfrm>
          <a:off x="8459638" y="2243684"/>
          <a:ext cx="2133796" cy="90524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1600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600" kern="1200" dirty="0"/>
            <a:t>The next slide shows you the 9…</a:t>
          </a:r>
          <a:endParaRPr lang="en-US" sz="3600" kern="1200" dirty="0"/>
        </a:p>
      </dsp:txBody>
      <dsp:txXfrm>
        <a:off x="8459638" y="2243684"/>
        <a:ext cx="2133796" cy="90524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23DB304-6D88-4DC4-B719-213A3E6EABC1}">
      <dsp:nvSpPr>
        <dsp:cNvPr id="0" name=""/>
        <dsp:cNvSpPr/>
      </dsp:nvSpPr>
      <dsp:spPr>
        <a:xfrm>
          <a:off x="0" y="35695"/>
          <a:ext cx="1391372" cy="1440033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2EC2200-57D9-40D5-9D1E-EC71D4F7D1CF}">
      <dsp:nvSpPr>
        <dsp:cNvPr id="0" name=""/>
        <dsp:cNvSpPr/>
      </dsp:nvSpPr>
      <dsp:spPr>
        <a:xfrm>
          <a:off x="1545669" y="369093"/>
          <a:ext cx="2090610" cy="7669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/>
            <a:t>Demonstrate how much you have learnt so far in your GCSE courses. </a:t>
          </a:r>
          <a:endParaRPr lang="en-US" sz="1600" kern="1200" dirty="0"/>
        </a:p>
      </dsp:txBody>
      <dsp:txXfrm>
        <a:off x="1545669" y="369093"/>
        <a:ext cx="2090610" cy="766957"/>
      </dsp:txXfrm>
    </dsp:sp>
    <dsp:sp modelId="{F91C24F3-35A5-4E6D-AAE7-92FD30843A59}">
      <dsp:nvSpPr>
        <dsp:cNvPr id="0" name=""/>
        <dsp:cNvSpPr/>
      </dsp:nvSpPr>
      <dsp:spPr>
        <a:xfrm>
          <a:off x="623295" y="1435590"/>
          <a:ext cx="1609054" cy="1456762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61E4FC5-FD3C-421C-92B4-8A76AB6409BE}">
      <dsp:nvSpPr>
        <dsp:cNvPr id="0" name=""/>
        <dsp:cNvSpPr/>
      </dsp:nvSpPr>
      <dsp:spPr>
        <a:xfrm>
          <a:off x="2010946" y="1710757"/>
          <a:ext cx="3376890" cy="7669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/>
            <a:t>Your strengths and weaknesses will be clearly identified.</a:t>
          </a:r>
          <a:endParaRPr lang="en-US" sz="1600" kern="1200" dirty="0"/>
        </a:p>
      </dsp:txBody>
      <dsp:txXfrm>
        <a:off x="2010946" y="1710757"/>
        <a:ext cx="3376890" cy="766957"/>
      </dsp:txXfrm>
    </dsp:sp>
    <dsp:sp modelId="{6294420C-F53E-41C7-B2E7-033CF72DC016}">
      <dsp:nvSpPr>
        <dsp:cNvPr id="0" name=""/>
        <dsp:cNvSpPr/>
      </dsp:nvSpPr>
      <dsp:spPr>
        <a:xfrm>
          <a:off x="1787164" y="2947442"/>
          <a:ext cx="1253720" cy="1272659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286427D-C1B8-450D-8CE3-4809533EFC1F}">
      <dsp:nvSpPr>
        <dsp:cNvPr id="0" name=""/>
        <dsp:cNvSpPr/>
      </dsp:nvSpPr>
      <dsp:spPr>
        <a:xfrm>
          <a:off x="3094060" y="3089728"/>
          <a:ext cx="2847268" cy="7675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/>
            <a:t>Your teachers will analyse your results to plan our lessons and revision schedule.</a:t>
          </a:r>
          <a:endParaRPr lang="en-US" sz="1600" kern="1200" dirty="0"/>
        </a:p>
      </dsp:txBody>
      <dsp:txXfrm>
        <a:off x="3094060" y="3089728"/>
        <a:ext cx="2847268" cy="767569"/>
      </dsp:txXfrm>
    </dsp:sp>
    <dsp:sp modelId="{864F6658-F008-460E-B596-A5DC8615C153}">
      <dsp:nvSpPr>
        <dsp:cNvPr id="0" name=""/>
        <dsp:cNvSpPr/>
      </dsp:nvSpPr>
      <dsp:spPr>
        <a:xfrm>
          <a:off x="1130566" y="4560385"/>
          <a:ext cx="1073558" cy="1054384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3F3ECEE-E1A3-4EB2-815A-E183F893C326}">
      <dsp:nvSpPr>
        <dsp:cNvPr id="0" name=""/>
        <dsp:cNvSpPr/>
      </dsp:nvSpPr>
      <dsp:spPr>
        <a:xfrm>
          <a:off x="1996459" y="4759693"/>
          <a:ext cx="3441723" cy="76816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/>
            <a:t>To hone your exam technique and prepare you for the real thing.</a:t>
          </a:r>
          <a:endParaRPr lang="en-US" sz="1600" kern="1200" dirty="0"/>
        </a:p>
      </dsp:txBody>
      <dsp:txXfrm>
        <a:off x="1996459" y="4759693"/>
        <a:ext cx="3441723" cy="76816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2/layout/IconCircleList">
  <dgm:title val="Icon Circle List"/>
  <dgm:desc val="Use to show non-sequential or grouped chunks of information accompanied by related visuals. Circular shapes can hold an icon or small picture and corresponding text box shows Level 1 text. Works best for icons or small pictures with medium-length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alg type="sp"/>
    <dgm:shape xmlns:r="http://schemas.openxmlformats.org/officeDocument/2006/relationships" r:blip="">
      <dgm:adjLst/>
    </dgm:shape>
    <dgm:presOf/>
    <dgm:choose name="Name0">
      <dgm:if name="Name1" axis="ch" ptType="node" func="cnt" op="lte" val="3">
        <dgm:constrLst>
          <dgm:constr type="w" for="ch" forName="container" refType="w"/>
          <dgm:constr type="h" for="ch" forName="container" refType="h" fact="0.4"/>
        </dgm:constrLst>
      </dgm:if>
      <dgm:else name="Name2">
        <dgm:constrLst>
          <dgm:constr type="w" for="ch" forName="container" refType="w"/>
          <dgm:constr type="h" for="ch" forName="container" refType="h"/>
        </dgm:constrLst>
      </dgm:else>
    </dgm:choose>
    <dgm:ruleLst>
      <dgm:rule type="h" for="ch" forName="container" val="INF" fact="NaN" max="NaN"/>
    </dgm:ruleLst>
    <dgm:layoutNode name="container">
      <dgm:varLst>
        <dgm:dir/>
        <dgm:resizeHandles val="exact"/>
      </dgm:varLst>
      <dgm:choose name="Name3">
        <dgm:if name="Name4" axis="self" func="var" arg="dir" op="equ" val="norm">
          <dgm:alg type="snake">
            <dgm:param type="grDir" val="tL"/>
            <dgm:param type="flowDir" val="row"/>
            <dgm:param type="contDir" val="sameDir"/>
          </dgm:alg>
        </dgm:if>
        <dgm:else name="Name5">
          <dgm:alg type="snake">
            <dgm:param type="grDir" val="tR"/>
            <dgm:param type="flowDir" val="row"/>
            <dgm:param type="contDir" val="sameDi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w" fact="0.28"/>
        <dgm:constr type="w" for="ch" forName="sibTrans" refType="w" refFor="ch" refForName="compNode" fact="0.115"/>
        <dgm:constr type="sp" refType="h" op="equ" fact="0.17"/>
        <dgm:constr type="primFontSz" for="des" ptType="node" op="equ" val="24"/>
        <dgm:constr type="h" for="des" forName="compNode" op="equ"/>
        <dgm:constr type="h" for="des" forName="iconBgRect" op="equ"/>
      </dgm:constrLst>
      <dgm:ruleLst>
        <dgm:rule type="w" for="ch" forName="compNode" val="60" fact="NaN" max="NaN"/>
      </dgm:ruleLst>
      <dgm:forEach name="Name6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 axis="self"/>
          <dgm:constrLst>
            <dgm:constr type="w" for="ch" forName="iconBgRect" refType="w" fact="0.28"/>
            <dgm:constr type="h" for="ch" forName="iconBgRect" refType="w" refFor="ch" refForName="iconBgRect"/>
            <dgm:constr type="t" for="ch" forName="iconBgRect"/>
            <dgm:constr type="l" for="ch" forName="iconBgRect"/>
            <dgm:constr type="w" for="ch" forName="iconRect" refType="w" refFor="ch" refForName="iconBgRect" fact="0.58"/>
            <dgm:constr type="h" for="ch" forName="iconRect" refType="w" refFor="ch" refForName="iconRect"/>
            <dgm:constr type="ctrX" for="ch" forName="iconRect" refType="ctrX" refFor="ch" refForName="iconBgRect"/>
            <dgm:constr type="ctrY" for="ch" forName="iconRect" refType="ctrY" refFor="ch" refForName="iconBgRect"/>
            <dgm:constr type="w" for="ch" forName="spaceRect" refType="w" fact="0.06"/>
            <dgm:constr type="h" for="ch" forName="spaceRect" refType="h" refFor="ch" refForName="iconBgRect"/>
            <dgm:constr type="t" for="ch" forName="spaceRect" refType="t" refFor="ch" refForName="iconBgRect"/>
            <dgm:constr type="l" for="ch" forName="spaceRect" refType="r" refFor="ch" refForName="iconBgRect"/>
            <dgm:constr type="h" for="ch" forName="textRect" refType="h" refFor="ch" refForName="iconBgRect"/>
            <dgm:constr type="t" for="ch" forName="textRect" refType="t" refFor="ch" refForName="iconBgRect"/>
            <dgm:constr type="l" for="ch" forName="textRect" refType="r" refFor="ch" refForName="spaceRect"/>
          </dgm:constrLst>
          <dgm:ruleLst/>
          <dgm:layoutNode name="iconBgRect" styleLbl="bgShp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  <dgm:ruleLst/>
          </dgm:layoutNode>
          <dgm:layoutNode name="iconRect" styleLbl="node1">
            <dgm:alg type="sp"/>
            <dgm:shape xmlns:r="http://schemas.openxmlformats.org/officeDocument/2006/relationships" type="rect" r:blip="" blipPhldr="1">
              <dgm:adjLst/>
            </dgm:shape>
            <dgm:presOf/>
            <dgm:constrLst/>
            <dgm:ruleLst/>
          </dgm:layoutNode>
          <dgm:layoutNode name="spaceRect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textRect" styleLbl="revTx">
            <dgm:varLst>
              <dgm:chMax val="1"/>
              <dgm:chPref val="1"/>
            </dgm:varLst>
            <dgm:choose name="Name7">
              <dgm:if name="Name8" func="var" arg="dir" op="equ" val="norm">
                <dgm:alg type="tx">
                  <dgm:param type="txAnchorVert" val="mid"/>
                  <dgm:param type="parTxLTRAlign" val="l"/>
                  <dgm:param type="shpTxLTRAlignCh" val="l"/>
                  <dgm:param type="parTxRTLAlign" val="l"/>
                  <dgm:param type="shpTxRTLAlignCh" val="l"/>
                </dgm:alg>
              </dgm:if>
              <dgm:else name="Name9">
                <dgm:alg type="tx">
                  <dgm:param type="txAnchorVert" val="mid"/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11" fact="NaN" max="NaN"/>
            </dgm:ruleLst>
          </dgm:layoutNode>
        </dgm:layoutNode>
        <dgm:forEach name="Name10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F86A74-60EF-479A-9B36-54206DB0AE92}" type="datetimeFigureOut">
              <a:rPr lang="en-GB" smtClean="0"/>
              <a:t>19/11/2020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844FB0-7FB6-4E23-AC55-EDA96F6E51E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50821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Study session</a:t>
            </a:r>
            <a:r>
              <a:rPr lang="en-US" baseline="0" dirty="0"/>
              <a:t> are most effective in short chunks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7127B9-7BD4-407C-A45B-F47792116372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20768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454811-2D8D-4C81-BA85-66B6F3D95E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2F43FE4-24D1-4421-8D4C-A0FD02EEE9D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B70829-E76D-4290-A808-3F93774C0C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0DB257-8406-4EAB-AB1E-77AF5251F2A7}" type="datetimeFigureOut">
              <a:rPr lang="en-GB" smtClean="0"/>
              <a:t>19/11/2020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C04DF8-00E8-4926-B1F5-3B911C8A68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14EFAA-1E3B-4057-B54E-AF333DF46F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017C2-7B3D-4C3F-98FC-3DE26A987D7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44479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B363E4-D996-4F62-B504-A92F98711D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5343C79-EA3B-4328-BB71-83586A19C25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A3F8EB-E9EB-4403-80D9-10BD2E0478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0DB257-8406-4EAB-AB1E-77AF5251F2A7}" type="datetimeFigureOut">
              <a:rPr lang="en-GB" smtClean="0"/>
              <a:t>19/11/2020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A74B1F-3490-48A7-BD55-A2387F0C55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74F94D-2C4A-4C00-8CE8-12D989344A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017C2-7B3D-4C3F-98FC-3DE26A987D7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73565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B185D8B-3147-4EA5-8463-76F5F479B0C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B60135-B13C-4407-86AF-D7201F056E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B9A3DF-C078-4466-97DD-A6C743F752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0DB257-8406-4EAB-AB1E-77AF5251F2A7}" type="datetimeFigureOut">
              <a:rPr lang="en-GB" smtClean="0"/>
              <a:t>19/11/2020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3B2F71-9673-4B1C-A2C9-2A8FAF9289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0825C8-ACD0-4E2E-A9E4-340E3F9A05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017C2-7B3D-4C3F-98FC-3DE26A987D7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287509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850C3A-CA62-4786-BE7A-CBF4147036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402470-FAD5-48FB-8F5C-EA289C8E5F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C5BCEA-DCAA-4365-B4C7-8EE5F64617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0DB257-8406-4EAB-AB1E-77AF5251F2A7}" type="datetimeFigureOut">
              <a:rPr lang="en-GB" smtClean="0"/>
              <a:t>19/11/2020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600F1D-7136-4028-9EFA-707EB6372F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D6BADF-4DD3-49BF-ABB8-58897F1BE1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017C2-7B3D-4C3F-98FC-3DE26A987D7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49158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A754E4-5C6E-4D65-8D3E-6868B650DA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1A677D-EA56-4492-9691-6E3ECF2713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F1C85F-5298-43DA-B01D-4973B20226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0DB257-8406-4EAB-AB1E-77AF5251F2A7}" type="datetimeFigureOut">
              <a:rPr lang="en-GB" smtClean="0"/>
              <a:t>19/11/2020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8E3130-C383-46E8-8009-12AE8E0E88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D4ADA9-6B64-458A-85AD-EC0DD55BB1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017C2-7B3D-4C3F-98FC-3DE26A987D7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165095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F99229-C7B8-4522-ABC1-C5F7AD2B86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C0F300-20AF-4FDF-8B5F-71161EC6B53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C05385-AB70-48F5-92B6-C92BC80504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36FA842-4414-4424-AF45-F3F9E928BD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0DB257-8406-4EAB-AB1E-77AF5251F2A7}" type="datetimeFigureOut">
              <a:rPr lang="en-GB" smtClean="0"/>
              <a:t>19/11/2020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968631-3F0D-4F11-8CAF-9914E8017C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3A41AF-E754-4F92-BA55-8B1D7E5C7C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017C2-7B3D-4C3F-98FC-3DE26A987D7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247162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F8B821-0CD0-416A-BDA5-E1F85528B2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D7C54C-BBFD-4A71-9C58-6C7C340FBC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C36AA8D-D730-431F-97EC-E224742A8A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F6DA5A4-E6B8-4C26-9DD4-D037B153A44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0D7214E-BE7E-41B0-BBA0-F4281E65D43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246144E-5C97-44FD-BF29-0C293A3B66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0DB257-8406-4EAB-AB1E-77AF5251F2A7}" type="datetimeFigureOut">
              <a:rPr lang="en-GB" smtClean="0"/>
              <a:t>19/11/2020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8F9C26F-F446-4733-92E2-733238962F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58662C0-FCD9-4ED2-82A7-342D7BEB19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017C2-7B3D-4C3F-98FC-3DE26A987D7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33691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E5604A-6625-4785-AD74-0588A0B4E2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A0D153F-6949-4819-A213-AF7AA70AAE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0DB257-8406-4EAB-AB1E-77AF5251F2A7}" type="datetimeFigureOut">
              <a:rPr lang="en-GB" smtClean="0"/>
              <a:t>19/11/2020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27F633B-EDD9-49AF-963C-DC772DDD16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012E2BA-80F9-46D0-ADF2-2BA54423FE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017C2-7B3D-4C3F-98FC-3DE26A987D7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48496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D3169D6-D170-4E46-949A-84AB97E95D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0DB257-8406-4EAB-AB1E-77AF5251F2A7}" type="datetimeFigureOut">
              <a:rPr lang="en-GB" smtClean="0"/>
              <a:t>19/11/2020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C48D384-0960-4A5C-A067-018EC72472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50313A-59F4-499E-9646-A5067CC701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017C2-7B3D-4C3F-98FC-3DE26A987D7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868237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457546-B6BF-430C-8EF6-5E5046F933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05DFA1-8610-41D1-BF6E-A16E271965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75E032-E2DB-4D9C-B737-16C14527A7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816982-5920-42B1-A028-124C77D862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0DB257-8406-4EAB-AB1E-77AF5251F2A7}" type="datetimeFigureOut">
              <a:rPr lang="en-GB" smtClean="0"/>
              <a:t>19/11/2020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4163C9F-AEB4-4F63-BF4A-02684EC6B8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F9D695-83C9-455B-8E3D-F7AAD5E935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017C2-7B3D-4C3F-98FC-3DE26A987D7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16486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7C590B-582E-4804-B488-332445AE38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9440792-BF49-45B4-B1B5-E81D23B5AF1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CCD2859-233E-40EC-B3FE-D633579365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F16B30-CEA1-4E88-ACBF-6EB5561291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0DB257-8406-4EAB-AB1E-77AF5251F2A7}" type="datetimeFigureOut">
              <a:rPr lang="en-GB" smtClean="0"/>
              <a:t>19/11/2020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40178D8-2669-4D8C-A7B3-7FE923CF6A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9FC0BEA-4D64-4FB7-BB91-204045B7CB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017C2-7B3D-4C3F-98FC-3DE26A987D7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74885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F1210A4-A610-4E8B-B837-E7E5BA0B39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B8030E-56A1-444C-8256-E2DB763471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840603-421C-46CA-98EA-5D493761B4B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0DB257-8406-4EAB-AB1E-77AF5251F2A7}" type="datetimeFigureOut">
              <a:rPr lang="en-GB" smtClean="0"/>
              <a:t>19/11/2020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822378-827E-4835-AD38-9B5E0ABCEC4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F446E1-47CF-4AD4-8D0A-63EB8532BE7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3017C2-7B3D-4C3F-98FC-3DE26A987D7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364270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4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10" Type="http://schemas.openxmlformats.org/officeDocument/2006/relationships/image" Target="../media/image5.png"/><Relationship Id="rId4" Type="http://schemas.openxmlformats.org/officeDocument/2006/relationships/diagramData" Target="../diagrams/data4.xml"/><Relationship Id="rId9" Type="http://schemas.openxmlformats.org/officeDocument/2006/relationships/image" Target="../media/image3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5.png"/><Relationship Id="rId5" Type="http://schemas.openxmlformats.org/officeDocument/2006/relationships/image" Target="../media/image39.png"/><Relationship Id="rId4" Type="http://schemas.openxmlformats.org/officeDocument/2006/relationships/image" Target="../media/image3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Relationship Id="rId9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3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Relationship Id="rId9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22.png"/><Relationship Id="rId1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5.png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5.png"/><Relationship Id="rId4" Type="http://schemas.openxmlformats.org/officeDocument/2006/relationships/image" Target="../media/image2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6C2E80F-49A6-4372-B103-219D417A5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4096" y="470925"/>
            <a:ext cx="4381009" cy="5892104"/>
          </a:xfrm>
          <a:custGeom>
            <a:avLst/>
            <a:gdLst>
              <a:gd name="connsiteX0" fmla="*/ 0 w 4381009"/>
              <a:gd name="connsiteY0" fmla="*/ 0 h 5892104"/>
              <a:gd name="connsiteX1" fmla="*/ 4157628 w 4381009"/>
              <a:gd name="connsiteY1" fmla="*/ 0 h 5892104"/>
              <a:gd name="connsiteX2" fmla="*/ 4169302 w 4381009"/>
              <a:gd name="connsiteY2" fmla="*/ 68659 h 5892104"/>
              <a:gd name="connsiteX3" fmla="*/ 4191571 w 4381009"/>
              <a:gd name="connsiteY3" fmla="*/ 205472 h 5892104"/>
              <a:gd name="connsiteX4" fmla="*/ 4213368 w 4381009"/>
              <a:gd name="connsiteY4" fmla="*/ 342890 h 5892104"/>
              <a:gd name="connsiteX5" fmla="*/ 4232030 w 4381009"/>
              <a:gd name="connsiteY5" fmla="*/ 480913 h 5892104"/>
              <a:gd name="connsiteX6" fmla="*/ 4250848 w 4381009"/>
              <a:gd name="connsiteY6" fmla="*/ 618332 h 5892104"/>
              <a:gd name="connsiteX7" fmla="*/ 4268412 w 4381009"/>
              <a:gd name="connsiteY7" fmla="*/ 756355 h 5892104"/>
              <a:gd name="connsiteX8" fmla="*/ 4283467 w 4381009"/>
              <a:gd name="connsiteY8" fmla="*/ 892563 h 5892104"/>
              <a:gd name="connsiteX9" fmla="*/ 4297737 w 4381009"/>
              <a:gd name="connsiteY9" fmla="*/ 1030587 h 5892104"/>
              <a:gd name="connsiteX10" fmla="*/ 4310754 w 4381009"/>
              <a:gd name="connsiteY10" fmla="*/ 1168005 h 5892104"/>
              <a:gd name="connsiteX11" fmla="*/ 4322045 w 4381009"/>
              <a:gd name="connsiteY11" fmla="*/ 1303002 h 5892104"/>
              <a:gd name="connsiteX12" fmla="*/ 4333336 w 4381009"/>
              <a:gd name="connsiteY12" fmla="*/ 1439815 h 5892104"/>
              <a:gd name="connsiteX13" fmla="*/ 4342745 w 4381009"/>
              <a:gd name="connsiteY13" fmla="*/ 1574812 h 5892104"/>
              <a:gd name="connsiteX14" fmla="*/ 4350115 w 4381009"/>
              <a:gd name="connsiteY14" fmla="*/ 1709808 h 5892104"/>
              <a:gd name="connsiteX15" fmla="*/ 4357799 w 4381009"/>
              <a:gd name="connsiteY15" fmla="*/ 1844200 h 5892104"/>
              <a:gd name="connsiteX16" fmla="*/ 4364229 w 4381009"/>
              <a:gd name="connsiteY16" fmla="*/ 1977381 h 5892104"/>
              <a:gd name="connsiteX17" fmla="*/ 4368777 w 4381009"/>
              <a:gd name="connsiteY17" fmla="*/ 2109351 h 5892104"/>
              <a:gd name="connsiteX18" fmla="*/ 4372697 w 4381009"/>
              <a:gd name="connsiteY18" fmla="*/ 2241321 h 5892104"/>
              <a:gd name="connsiteX19" fmla="*/ 4376461 w 4381009"/>
              <a:gd name="connsiteY19" fmla="*/ 2372080 h 5892104"/>
              <a:gd name="connsiteX20" fmla="*/ 4378186 w 4381009"/>
              <a:gd name="connsiteY20" fmla="*/ 2501023 h 5892104"/>
              <a:gd name="connsiteX21" fmla="*/ 4380068 w 4381009"/>
              <a:gd name="connsiteY21" fmla="*/ 2629966 h 5892104"/>
              <a:gd name="connsiteX22" fmla="*/ 4381009 w 4381009"/>
              <a:gd name="connsiteY22" fmla="*/ 2757093 h 5892104"/>
              <a:gd name="connsiteX23" fmla="*/ 4380068 w 4381009"/>
              <a:gd name="connsiteY23" fmla="*/ 2883010 h 5892104"/>
              <a:gd name="connsiteX24" fmla="*/ 4380068 w 4381009"/>
              <a:gd name="connsiteY24" fmla="*/ 3007715 h 5892104"/>
              <a:gd name="connsiteX25" fmla="*/ 4378186 w 4381009"/>
              <a:gd name="connsiteY25" fmla="*/ 3131210 h 5892104"/>
              <a:gd name="connsiteX26" fmla="*/ 4375363 w 4381009"/>
              <a:gd name="connsiteY26" fmla="*/ 3252283 h 5892104"/>
              <a:gd name="connsiteX27" fmla="*/ 4372697 w 4381009"/>
              <a:gd name="connsiteY27" fmla="*/ 3372146 h 5892104"/>
              <a:gd name="connsiteX28" fmla="*/ 4369718 w 4381009"/>
              <a:gd name="connsiteY28" fmla="*/ 3489587 h 5892104"/>
              <a:gd name="connsiteX29" fmla="*/ 4365170 w 4381009"/>
              <a:gd name="connsiteY29" fmla="*/ 3606423 h 5892104"/>
              <a:gd name="connsiteX30" fmla="*/ 4360309 w 4381009"/>
              <a:gd name="connsiteY30" fmla="*/ 3721443 h 5892104"/>
              <a:gd name="connsiteX31" fmla="*/ 4355918 w 4381009"/>
              <a:gd name="connsiteY31" fmla="*/ 3834041 h 5892104"/>
              <a:gd name="connsiteX32" fmla="*/ 4343529 w 4381009"/>
              <a:gd name="connsiteY32" fmla="*/ 4053789 h 5892104"/>
              <a:gd name="connsiteX33" fmla="*/ 4330356 w 4381009"/>
              <a:gd name="connsiteY33" fmla="*/ 4264457 h 5892104"/>
              <a:gd name="connsiteX34" fmla="*/ 4316556 w 4381009"/>
              <a:gd name="connsiteY34" fmla="*/ 4466650 h 5892104"/>
              <a:gd name="connsiteX35" fmla="*/ 4301344 w 4381009"/>
              <a:gd name="connsiteY35" fmla="*/ 4657946 h 5892104"/>
              <a:gd name="connsiteX36" fmla="*/ 4285506 w 4381009"/>
              <a:gd name="connsiteY36" fmla="*/ 4840767 h 5892104"/>
              <a:gd name="connsiteX37" fmla="*/ 4268412 w 4381009"/>
              <a:gd name="connsiteY37" fmla="*/ 5010269 h 5892104"/>
              <a:gd name="connsiteX38" fmla="*/ 4251633 w 4381009"/>
              <a:gd name="connsiteY38" fmla="*/ 5169481 h 5892104"/>
              <a:gd name="connsiteX39" fmla="*/ 4234853 w 4381009"/>
              <a:gd name="connsiteY39" fmla="*/ 5315980 h 5892104"/>
              <a:gd name="connsiteX40" fmla="*/ 4219014 w 4381009"/>
              <a:gd name="connsiteY40" fmla="*/ 5450371 h 5892104"/>
              <a:gd name="connsiteX41" fmla="*/ 4203959 w 4381009"/>
              <a:gd name="connsiteY41" fmla="*/ 5569628 h 5892104"/>
              <a:gd name="connsiteX42" fmla="*/ 4189689 w 4381009"/>
              <a:gd name="connsiteY42" fmla="*/ 5677384 h 5892104"/>
              <a:gd name="connsiteX43" fmla="*/ 4177770 w 4381009"/>
              <a:gd name="connsiteY43" fmla="*/ 5768189 h 5892104"/>
              <a:gd name="connsiteX44" fmla="*/ 4166479 w 4381009"/>
              <a:gd name="connsiteY44" fmla="*/ 5844465 h 5892104"/>
              <a:gd name="connsiteX45" fmla="*/ 4159132 w 4381009"/>
              <a:gd name="connsiteY45" fmla="*/ 5892104 h 5892104"/>
              <a:gd name="connsiteX46" fmla="*/ 0 w 4381009"/>
              <a:gd name="connsiteY46" fmla="*/ 5892104 h 5892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4381009" h="5892104">
                <a:moveTo>
                  <a:pt x="0" y="0"/>
                </a:moveTo>
                <a:lnTo>
                  <a:pt x="4157628" y="0"/>
                </a:lnTo>
                <a:lnTo>
                  <a:pt x="4169302" y="68659"/>
                </a:lnTo>
                <a:lnTo>
                  <a:pt x="4191571" y="205472"/>
                </a:lnTo>
                <a:lnTo>
                  <a:pt x="4213368" y="342890"/>
                </a:lnTo>
                <a:lnTo>
                  <a:pt x="4232030" y="480913"/>
                </a:lnTo>
                <a:lnTo>
                  <a:pt x="4250848" y="618332"/>
                </a:lnTo>
                <a:lnTo>
                  <a:pt x="4268412" y="756355"/>
                </a:lnTo>
                <a:lnTo>
                  <a:pt x="4283467" y="892563"/>
                </a:lnTo>
                <a:lnTo>
                  <a:pt x="4297737" y="1030587"/>
                </a:lnTo>
                <a:lnTo>
                  <a:pt x="4310754" y="1168005"/>
                </a:lnTo>
                <a:lnTo>
                  <a:pt x="4322045" y="1303002"/>
                </a:lnTo>
                <a:lnTo>
                  <a:pt x="4333336" y="1439815"/>
                </a:lnTo>
                <a:lnTo>
                  <a:pt x="4342745" y="1574812"/>
                </a:lnTo>
                <a:lnTo>
                  <a:pt x="4350115" y="1709808"/>
                </a:lnTo>
                <a:lnTo>
                  <a:pt x="4357799" y="1844200"/>
                </a:lnTo>
                <a:lnTo>
                  <a:pt x="4364229" y="1977381"/>
                </a:lnTo>
                <a:lnTo>
                  <a:pt x="4368777" y="2109351"/>
                </a:lnTo>
                <a:lnTo>
                  <a:pt x="4372697" y="2241321"/>
                </a:lnTo>
                <a:lnTo>
                  <a:pt x="4376461" y="2372080"/>
                </a:lnTo>
                <a:lnTo>
                  <a:pt x="4378186" y="2501023"/>
                </a:lnTo>
                <a:lnTo>
                  <a:pt x="4380068" y="2629966"/>
                </a:lnTo>
                <a:lnTo>
                  <a:pt x="4381009" y="2757093"/>
                </a:lnTo>
                <a:lnTo>
                  <a:pt x="4380068" y="2883010"/>
                </a:lnTo>
                <a:lnTo>
                  <a:pt x="4380068" y="3007715"/>
                </a:lnTo>
                <a:lnTo>
                  <a:pt x="4378186" y="3131210"/>
                </a:lnTo>
                <a:lnTo>
                  <a:pt x="4375363" y="3252283"/>
                </a:lnTo>
                <a:lnTo>
                  <a:pt x="4372697" y="3372146"/>
                </a:lnTo>
                <a:lnTo>
                  <a:pt x="4369718" y="3489587"/>
                </a:lnTo>
                <a:lnTo>
                  <a:pt x="4365170" y="3606423"/>
                </a:lnTo>
                <a:lnTo>
                  <a:pt x="4360309" y="3721443"/>
                </a:lnTo>
                <a:lnTo>
                  <a:pt x="4355918" y="3834041"/>
                </a:lnTo>
                <a:lnTo>
                  <a:pt x="4343529" y="4053789"/>
                </a:lnTo>
                <a:lnTo>
                  <a:pt x="4330356" y="4264457"/>
                </a:lnTo>
                <a:lnTo>
                  <a:pt x="4316556" y="4466650"/>
                </a:lnTo>
                <a:lnTo>
                  <a:pt x="4301344" y="4657946"/>
                </a:lnTo>
                <a:lnTo>
                  <a:pt x="4285506" y="4840767"/>
                </a:lnTo>
                <a:lnTo>
                  <a:pt x="4268412" y="5010269"/>
                </a:lnTo>
                <a:lnTo>
                  <a:pt x="4251633" y="5169481"/>
                </a:lnTo>
                <a:lnTo>
                  <a:pt x="4234853" y="5315980"/>
                </a:lnTo>
                <a:lnTo>
                  <a:pt x="4219014" y="5450371"/>
                </a:lnTo>
                <a:lnTo>
                  <a:pt x="4203959" y="5569628"/>
                </a:lnTo>
                <a:lnTo>
                  <a:pt x="4189689" y="5677384"/>
                </a:lnTo>
                <a:lnTo>
                  <a:pt x="4177770" y="5768189"/>
                </a:lnTo>
                <a:lnTo>
                  <a:pt x="4166479" y="5844465"/>
                </a:lnTo>
                <a:lnTo>
                  <a:pt x="4159132" y="5892104"/>
                </a:lnTo>
                <a:lnTo>
                  <a:pt x="0" y="5892104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2451D53-CD41-45FF-B7CF-E2F5A5F49F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3029" y="1012004"/>
            <a:ext cx="3416158" cy="4795408"/>
          </a:xfrm>
        </p:spPr>
        <p:txBody>
          <a:bodyPr>
            <a:normAutofit/>
          </a:bodyPr>
          <a:lstStyle/>
          <a:p>
            <a:r>
              <a:rPr lang="en-GB" dirty="0">
                <a:solidFill>
                  <a:srgbClr val="FFFFFF"/>
                </a:solidFill>
              </a:rPr>
              <a:t>This morning…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B5FBBB9C-CCD2-4F90-85A0-D38F34708C7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65440880"/>
              </p:ext>
            </p:extLst>
          </p:nvPr>
        </p:nvGraphicFramePr>
        <p:xfrm>
          <a:off x="5194300" y="470924"/>
          <a:ext cx="6513604" cy="58854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FD636967-20E6-4D61-9FF5-C9EEEA4082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439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016"/>
    </mc:Choice>
    <mc:Fallback xmlns="">
      <p:transition spd="slow" advTm="550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Content Placeholder 2">
            <a:extLst>
              <a:ext uri="{FF2B5EF4-FFF2-40B4-BE49-F238E27FC236}">
                <a16:creationId xmlns:a16="http://schemas.microsoft.com/office/drawing/2014/main" id="{F05395EB-EDCB-4C40-AEA1-F36FA9B1166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38012549"/>
              </p:ext>
            </p:extLst>
          </p:nvPr>
        </p:nvGraphicFramePr>
        <p:xfrm>
          <a:off x="4965431" y="574432"/>
          <a:ext cx="6586489" cy="56493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44D5AC00-6179-4CA5-A652-2134485B1227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6340" r="22964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7A28634F-CB44-46B4-8268-D53D301917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886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194"/>
    </mc:Choice>
    <mc:Fallback xmlns="">
      <p:transition spd="slow" advTm="411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DC639E3-01C6-49BF-B49C-5BE1F2277F7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</a:blip>
          <a:srcRect l="39396"/>
          <a:stretch/>
        </p:blipFill>
        <p:spPr>
          <a:xfrm>
            <a:off x="5797543" y="10"/>
            <a:ext cx="6394152" cy="685799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4DDEBDD-D8BD-41A6-8A0D-B00E3768B0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B3A2EC-12B5-4DDF-B808-78FEFAA555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2936" y="501958"/>
            <a:ext cx="4706803" cy="5898842"/>
          </a:xfrm>
        </p:spPr>
        <p:txBody>
          <a:bodyPr anchor="ctr">
            <a:normAutofit lnSpcReduction="10000"/>
          </a:bodyPr>
          <a:lstStyle/>
          <a:p>
            <a:pPr marL="0" indent="0">
              <a:buNone/>
            </a:pPr>
            <a:r>
              <a:rPr lang="en-GB" sz="2400" b="1" dirty="0">
                <a:solidFill>
                  <a:srgbClr val="000000"/>
                </a:solidFill>
              </a:rPr>
              <a:t>Centre Assessed Grades! They might yet happen!</a:t>
            </a:r>
          </a:p>
          <a:p>
            <a:pPr marL="0" indent="0">
              <a:buNone/>
            </a:pPr>
            <a:r>
              <a:rPr lang="en-GB" sz="2400" b="1" dirty="0">
                <a:solidFill>
                  <a:srgbClr val="000000"/>
                </a:solidFill>
              </a:rPr>
              <a:t>Here are 4 things your teacher will use to decide on your GCSE grades:</a:t>
            </a:r>
          </a:p>
          <a:p>
            <a:pPr marL="0" indent="0">
              <a:buNone/>
            </a:pPr>
            <a:endParaRPr lang="en-GB" sz="2400" dirty="0">
              <a:solidFill>
                <a:srgbClr val="000000"/>
              </a:solidFill>
            </a:endParaRPr>
          </a:p>
          <a:p>
            <a:pPr marL="1143000" indent="-1143000">
              <a:buAutoNum type="arabicPeriod"/>
            </a:pPr>
            <a:r>
              <a:rPr lang="en-GB" sz="2400" dirty="0">
                <a:solidFill>
                  <a:srgbClr val="000000"/>
                </a:solidFill>
              </a:rPr>
              <a:t>December Mock results</a:t>
            </a:r>
          </a:p>
          <a:p>
            <a:pPr marL="1143000" indent="-1143000">
              <a:buAutoNum type="arabicPeriod"/>
            </a:pPr>
            <a:r>
              <a:rPr lang="en-GB" sz="2400" dirty="0">
                <a:solidFill>
                  <a:srgbClr val="000000"/>
                </a:solidFill>
              </a:rPr>
              <a:t>February Mock results</a:t>
            </a:r>
          </a:p>
          <a:p>
            <a:pPr marL="1143000" indent="-1143000">
              <a:buAutoNum type="arabicPeriod"/>
            </a:pPr>
            <a:r>
              <a:rPr lang="en-GB" sz="2400" dirty="0">
                <a:solidFill>
                  <a:srgbClr val="000000"/>
                </a:solidFill>
              </a:rPr>
              <a:t>Your effort in class and performance in class test, step assessments</a:t>
            </a:r>
          </a:p>
          <a:p>
            <a:pPr marL="1143000" indent="-1143000">
              <a:buAutoNum type="arabicPeriod"/>
            </a:pPr>
            <a:r>
              <a:rPr lang="en-GB" sz="2400" dirty="0">
                <a:solidFill>
                  <a:srgbClr val="000000"/>
                </a:solidFill>
              </a:rPr>
              <a:t>What you are doing beyond the classroom: homework, evidence of revision, nightclub, attending Period 7s, interventions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838A9E71-3A50-4708-9817-2A02FEC0DF4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17125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3950"/>
    </mc:Choice>
    <mc:Fallback>
      <p:transition spd="slow" advTm="2039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CC8F61-8919-4EAD-AFF2-BF637C585A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834" y="1153572"/>
            <a:ext cx="3200400" cy="4461163"/>
          </a:xfrm>
        </p:spPr>
        <p:txBody>
          <a:bodyPr>
            <a:normAutofit/>
          </a:bodyPr>
          <a:lstStyle/>
          <a:p>
            <a:r>
              <a:rPr lang="en-GB" dirty="0">
                <a:solidFill>
                  <a:srgbClr val="FFFFFF"/>
                </a:solidFill>
              </a:rPr>
              <a:t>Period 7s</a:t>
            </a: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57952E-F36B-481A-B168-5DD39EC969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7308" y="591344"/>
            <a:ext cx="6906491" cy="5585619"/>
          </a:xfrm>
        </p:spPr>
        <p:txBody>
          <a:bodyPr anchor="ctr">
            <a:normAutofit/>
          </a:bodyPr>
          <a:lstStyle/>
          <a:p>
            <a:r>
              <a:rPr lang="en-GB" dirty="0"/>
              <a:t>The next two slides present the Period 7s which are currently running…</a:t>
            </a:r>
          </a:p>
          <a:p>
            <a:endParaRPr lang="en-GB" dirty="0"/>
          </a:p>
          <a:p>
            <a:r>
              <a:rPr lang="en-GB" dirty="0"/>
              <a:t>Your school timetable now have Period 7s on them. You can check it on the SIMS Parent App to see if you are required to attend.</a:t>
            </a:r>
          </a:p>
          <a:p>
            <a:endParaRPr lang="en-GB" dirty="0"/>
          </a:p>
          <a:p>
            <a:r>
              <a:rPr lang="en-GB" dirty="0"/>
              <a:t>Check with your subject teacher or ask Mr Cordwell who has the full list of all Period 7s and who is attending.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B5F9B0B2-18EA-4996-907F-77DB2855A3D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7825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580"/>
    </mc:Choice>
    <mc:Fallback xmlns="">
      <p:transition spd="slow" advTm="465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10389F-0348-4BC3-BAD9-FB79A66C09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413473"/>
          </a:xfrm>
        </p:spPr>
        <p:txBody>
          <a:bodyPr>
            <a:noAutofit/>
          </a:bodyPr>
          <a:lstStyle/>
          <a:p>
            <a:r>
              <a:rPr lang="en-GB" sz="2800" dirty="0"/>
              <a:t>Current Period 7 timetable – Week 1 Option Subjects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B1119439-4F34-4487-B0F7-30613587023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22971130"/>
              </p:ext>
            </p:extLst>
          </p:nvPr>
        </p:nvGraphicFramePr>
        <p:xfrm>
          <a:off x="838200" y="778598"/>
          <a:ext cx="10089333" cy="5894258"/>
        </p:xfrm>
        <a:graphic>
          <a:graphicData uri="http://schemas.openxmlformats.org/drawingml/2006/table">
            <a:tbl>
              <a:tblPr/>
              <a:tblGrid>
                <a:gridCol w="1558628">
                  <a:extLst>
                    <a:ext uri="{9D8B030D-6E8A-4147-A177-3AD203B41FA5}">
                      <a16:colId xmlns:a16="http://schemas.microsoft.com/office/drawing/2014/main" val="2757507093"/>
                    </a:ext>
                  </a:extLst>
                </a:gridCol>
                <a:gridCol w="2658019">
                  <a:extLst>
                    <a:ext uri="{9D8B030D-6E8A-4147-A177-3AD203B41FA5}">
                      <a16:colId xmlns:a16="http://schemas.microsoft.com/office/drawing/2014/main" val="3037605257"/>
                    </a:ext>
                  </a:extLst>
                </a:gridCol>
                <a:gridCol w="2866762">
                  <a:extLst>
                    <a:ext uri="{9D8B030D-6E8A-4147-A177-3AD203B41FA5}">
                      <a16:colId xmlns:a16="http://schemas.microsoft.com/office/drawing/2014/main" val="1624407171"/>
                    </a:ext>
                  </a:extLst>
                </a:gridCol>
                <a:gridCol w="3005924">
                  <a:extLst>
                    <a:ext uri="{9D8B030D-6E8A-4147-A177-3AD203B41FA5}">
                      <a16:colId xmlns:a16="http://schemas.microsoft.com/office/drawing/2014/main" val="3609785543"/>
                    </a:ext>
                  </a:extLst>
                </a:gridCol>
              </a:tblGrid>
              <a:tr h="185036">
                <a:tc>
                  <a:txBody>
                    <a:bodyPr/>
                    <a:lstStyle/>
                    <a:p>
                      <a:pPr rtl="0" fontAlgn="ctr"/>
                      <a:endParaRPr lang="en-GB" sz="1600" b="1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425" marR="6425" marT="0" marB="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BD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1600" b="1" i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Mondays</a:t>
                      </a:r>
                      <a:br>
                        <a:rPr lang="en-GB" sz="1600" b="1" i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</a:br>
                      <a:r>
                        <a:rPr lang="en-GB" sz="1600" b="0" i="0" dirty="0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Option A</a:t>
                      </a:r>
                      <a:endParaRPr lang="en-GB" sz="1600" b="1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425" marR="6425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BD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1600" b="1" i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Tuesdays</a:t>
                      </a:r>
                      <a:br>
                        <a:rPr lang="en-GB" sz="1600" b="1" i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</a:br>
                      <a:r>
                        <a:rPr lang="en-GB" sz="1600" b="0" i="0" dirty="0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Option B</a:t>
                      </a:r>
                      <a:endParaRPr lang="en-GB" sz="1600" b="1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425" marR="6425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BD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1600" b="1" i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Thursdays</a:t>
                      </a:r>
                      <a:br>
                        <a:rPr lang="en-GB" sz="1600" b="1" i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</a:br>
                      <a:r>
                        <a:rPr lang="en-GB" sz="1600" b="0" i="0" dirty="0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Option C</a:t>
                      </a:r>
                      <a:endParaRPr lang="en-GB" sz="1600" b="1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425" marR="6425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BD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5567309"/>
                  </a:ext>
                </a:extLst>
              </a:tr>
              <a:tr h="488094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2400" b="1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Geography</a:t>
                      </a:r>
                    </a:p>
                  </a:txBody>
                  <a:tcPr marL="6425" marR="6425" marT="0" marB="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GB" sz="180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Mr Foulkes in H2</a:t>
                      </a:r>
                    </a:p>
                  </a:txBody>
                  <a:tcPr marL="6425" marR="6425" marT="0" marB="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en-GB" sz="1800">
                        <a:effectLst/>
                        <a:latin typeface="+mn-lt"/>
                      </a:endParaRPr>
                    </a:p>
                  </a:txBody>
                  <a:tcPr marL="6425" marR="6425" marT="0" marB="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GB" sz="180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Mr Foulkes in H2</a:t>
                      </a:r>
                    </a:p>
                  </a:txBody>
                  <a:tcPr marL="6425" marR="6425" marT="0" marB="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810629"/>
                  </a:ext>
                </a:extLst>
              </a:tr>
              <a:tr h="548254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2400" b="1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History</a:t>
                      </a:r>
                    </a:p>
                  </a:txBody>
                  <a:tcPr marL="6425" marR="6425" marT="0" marB="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en-GB" sz="1800" dirty="0">
                        <a:effectLst/>
                        <a:latin typeface="+mn-lt"/>
                      </a:endParaRPr>
                    </a:p>
                  </a:txBody>
                  <a:tcPr marL="6425" marR="6425" marT="0" marB="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sv-SE" sz="180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Ms Grellier in H5 </a:t>
                      </a:r>
                    </a:p>
                  </a:txBody>
                  <a:tcPr marL="6425" marR="6425" marT="0" marB="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800" i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Mr Sale in H5</a:t>
                      </a:r>
                      <a:r>
                        <a:rPr lang="en-GB" sz="1800" b="1" i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</a:t>
                      </a:r>
                      <a:br>
                        <a:rPr lang="en-GB" sz="1800" i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</a:br>
                      <a:r>
                        <a:rPr lang="en-GB" sz="1800" i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Mr Cook in H1 </a:t>
                      </a:r>
                      <a:br>
                        <a:rPr lang="en-GB" sz="1800" i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</a:br>
                      <a:r>
                        <a:rPr lang="en-GB" sz="1800" i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Mr McHugh H3</a:t>
                      </a:r>
                      <a:endParaRPr lang="en-GB" sz="180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425" marR="6425" marT="0" marB="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08843313"/>
                  </a:ext>
                </a:extLst>
              </a:tr>
              <a:tr h="504479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2400" b="1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Spanish</a:t>
                      </a:r>
                    </a:p>
                  </a:txBody>
                  <a:tcPr marL="6425" marR="6425" marT="0" marB="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en-GB" sz="1800" dirty="0">
                        <a:effectLst/>
                        <a:latin typeface="+mn-lt"/>
                      </a:endParaRPr>
                    </a:p>
                  </a:txBody>
                  <a:tcPr marL="6425" marR="6425" marT="0" marB="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180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Ms Fowler in L1</a:t>
                      </a:r>
                    </a:p>
                  </a:txBody>
                  <a:tcPr marL="6425" marR="6425" marT="0" marB="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en-GB" sz="1800">
                        <a:effectLst/>
                        <a:latin typeface="+mn-lt"/>
                      </a:endParaRPr>
                    </a:p>
                  </a:txBody>
                  <a:tcPr marL="6425" marR="6425" marT="0" marB="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57289272"/>
                  </a:ext>
                </a:extLst>
              </a:tr>
              <a:tr h="466016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2400" b="1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French</a:t>
                      </a:r>
                    </a:p>
                  </a:txBody>
                  <a:tcPr marL="6425" marR="6425" marT="0" marB="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en-GB" sz="1800" dirty="0">
                        <a:effectLst/>
                        <a:latin typeface="+mn-lt"/>
                      </a:endParaRPr>
                    </a:p>
                  </a:txBody>
                  <a:tcPr marL="6425" marR="6425" marT="0" marB="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180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Ms Jordan L2</a:t>
                      </a:r>
                    </a:p>
                  </a:txBody>
                  <a:tcPr marL="6425" marR="6425" marT="0" marB="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en-GB" sz="1800" dirty="0">
                        <a:effectLst/>
                        <a:latin typeface="+mn-lt"/>
                      </a:endParaRPr>
                    </a:p>
                  </a:txBody>
                  <a:tcPr marL="6425" marR="6425" marT="0" marB="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4027191"/>
                  </a:ext>
                </a:extLst>
              </a:tr>
              <a:tr h="657905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2400" b="1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Computer Science</a:t>
                      </a:r>
                    </a:p>
                  </a:txBody>
                  <a:tcPr marL="6425" marR="6425" marT="0" marB="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en-GB" sz="1800">
                        <a:effectLst/>
                        <a:latin typeface="+mn-lt"/>
                      </a:endParaRPr>
                    </a:p>
                  </a:txBody>
                  <a:tcPr marL="6425" marR="6425" marT="0" marB="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en-GB" sz="1800" dirty="0">
                        <a:effectLst/>
                        <a:latin typeface="+mn-lt"/>
                      </a:endParaRPr>
                    </a:p>
                  </a:txBody>
                  <a:tcPr marL="6425" marR="6425" marT="0" marB="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80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Mr Bell in C2 </a:t>
                      </a:r>
                    </a:p>
                  </a:txBody>
                  <a:tcPr marL="6425" marR="6425" marT="0" marB="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8792684"/>
                  </a:ext>
                </a:extLst>
              </a:tr>
              <a:tr h="656149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2400" b="1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Art</a:t>
                      </a:r>
                    </a:p>
                  </a:txBody>
                  <a:tcPr marL="6425" marR="6425" marT="0" marB="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GB" sz="180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Ms Sulek (fashion) in A3 </a:t>
                      </a:r>
                      <a:br>
                        <a:rPr lang="en-GB" sz="180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</a:br>
                      <a:r>
                        <a:rPr lang="en-GB" sz="180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Ms Shaw (art) in A1</a:t>
                      </a:r>
                    </a:p>
                  </a:txBody>
                  <a:tcPr marL="6425" marR="6425" marT="0" marB="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en-GB" sz="1800" dirty="0">
                        <a:effectLst/>
                        <a:latin typeface="+mn-lt"/>
                      </a:endParaRPr>
                    </a:p>
                  </a:txBody>
                  <a:tcPr marL="6425" marR="6425" marT="0" marB="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GB" sz="180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Ms Sulek (photography) in A3</a:t>
                      </a:r>
                    </a:p>
                  </a:txBody>
                  <a:tcPr marL="6425" marR="6425" marT="0" marB="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9445466"/>
                  </a:ext>
                </a:extLst>
              </a:tr>
              <a:tr h="356365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2400" b="1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Drama</a:t>
                      </a:r>
                    </a:p>
                  </a:txBody>
                  <a:tcPr marL="6425" marR="6425" marT="0" marB="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en-GB" sz="1800">
                        <a:effectLst/>
                        <a:latin typeface="+mn-lt"/>
                      </a:endParaRPr>
                    </a:p>
                  </a:txBody>
                  <a:tcPr marL="6425" marR="6425" marT="0" marB="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800" i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Ms Higgins in PA1</a:t>
                      </a:r>
                    </a:p>
                    <a:p>
                      <a:pPr algn="ctr" rtl="0" fontAlgn="ctr"/>
                      <a:r>
                        <a:rPr lang="en-GB" sz="1800" b="1" i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24/11/20 only</a:t>
                      </a:r>
                      <a:endParaRPr lang="en-GB" sz="180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425" marR="6425" marT="0" marB="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1800" dirty="0">
                        <a:effectLst/>
                        <a:latin typeface="+mn-lt"/>
                      </a:endParaRPr>
                    </a:p>
                  </a:txBody>
                  <a:tcPr marL="6425" marR="6425" marT="0" marB="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9329870"/>
                  </a:ext>
                </a:extLst>
              </a:tr>
              <a:tr h="356365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2400" b="1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Sports Studies</a:t>
                      </a:r>
                    </a:p>
                  </a:txBody>
                  <a:tcPr marL="6425" marR="6425" marT="0" marB="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en-GB" sz="1800" dirty="0">
                        <a:effectLst/>
                        <a:latin typeface="+mn-lt"/>
                      </a:endParaRPr>
                    </a:p>
                  </a:txBody>
                  <a:tcPr marL="6425" marR="6425" marT="0" marB="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Ms Ely in G5</a:t>
                      </a:r>
                      <a:endParaRPr lang="en-GB" sz="1800" dirty="0"/>
                    </a:p>
                    <a:p>
                      <a:pPr algn="ctr"/>
                      <a:r>
                        <a:rPr lang="en-GB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Ms Bannister in C3</a:t>
                      </a:r>
                      <a:endParaRPr lang="en-GB" sz="1800" dirty="0"/>
                    </a:p>
                    <a:p>
                      <a:pPr algn="ctr"/>
                      <a:r>
                        <a:rPr lang="en-GB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Mr Welch in G3</a:t>
                      </a:r>
                      <a:endParaRPr lang="en-GB" sz="1800" dirty="0"/>
                    </a:p>
                  </a:txBody>
                  <a:tcPr marL="6425" marR="6425" marT="0" marB="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1800" dirty="0">
                        <a:effectLst/>
                        <a:latin typeface="+mn-lt"/>
                      </a:endParaRPr>
                    </a:p>
                  </a:txBody>
                  <a:tcPr marL="6425" marR="6425" marT="0" marB="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50538860"/>
                  </a:ext>
                </a:extLst>
              </a:tr>
              <a:tr h="356365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2400" b="1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Music BTEC</a:t>
                      </a:r>
                    </a:p>
                  </a:txBody>
                  <a:tcPr marL="6425" marR="6425" marT="0" marB="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800" dirty="0">
                          <a:effectLst/>
                          <a:latin typeface="+mn-lt"/>
                        </a:rPr>
                        <a:t>Mr Cornish in PA3</a:t>
                      </a:r>
                    </a:p>
                  </a:txBody>
                  <a:tcPr marL="6425" marR="6425" marT="0" marB="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800" dirty="0"/>
                    </a:p>
                  </a:txBody>
                  <a:tcPr marL="6425" marR="6425" marT="0" marB="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1800" dirty="0">
                        <a:effectLst/>
                        <a:latin typeface="+mn-lt"/>
                      </a:endParaRPr>
                    </a:p>
                  </a:txBody>
                  <a:tcPr marL="6425" marR="6425" marT="0" marB="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43493363"/>
                  </a:ext>
                </a:extLst>
              </a:tr>
            </a:tbl>
          </a:graphicData>
        </a:graphic>
      </p:graphicFrame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FA9953EB-C967-4263-84E3-6D174D1FBEC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2332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762"/>
    </mc:Choice>
    <mc:Fallback xmlns="">
      <p:transition spd="slow" advTm="397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10389F-0348-4BC3-BAD9-FB79A66C09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413473"/>
          </a:xfrm>
        </p:spPr>
        <p:txBody>
          <a:bodyPr>
            <a:normAutofit fontScale="90000"/>
          </a:bodyPr>
          <a:lstStyle/>
          <a:p>
            <a:r>
              <a:rPr lang="en-GB" dirty="0"/>
              <a:t>Current Period 7 timetable – Week 2 Core Subjects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B1119439-4F34-4487-B0F7-30613587023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62926927"/>
              </p:ext>
            </p:extLst>
          </p:nvPr>
        </p:nvGraphicFramePr>
        <p:xfrm>
          <a:off x="838200" y="1299143"/>
          <a:ext cx="10614435" cy="4017136"/>
        </p:xfrm>
        <a:graphic>
          <a:graphicData uri="http://schemas.openxmlformats.org/drawingml/2006/table">
            <a:tbl>
              <a:tblPr/>
              <a:tblGrid>
                <a:gridCol w="3307273">
                  <a:extLst>
                    <a:ext uri="{9D8B030D-6E8A-4147-A177-3AD203B41FA5}">
                      <a16:colId xmlns:a16="http://schemas.microsoft.com/office/drawing/2014/main" val="3037605257"/>
                    </a:ext>
                  </a:extLst>
                </a:gridCol>
                <a:gridCol w="3567004">
                  <a:extLst>
                    <a:ext uri="{9D8B030D-6E8A-4147-A177-3AD203B41FA5}">
                      <a16:colId xmlns:a16="http://schemas.microsoft.com/office/drawing/2014/main" val="1624407171"/>
                    </a:ext>
                  </a:extLst>
                </a:gridCol>
                <a:gridCol w="3740158">
                  <a:extLst>
                    <a:ext uri="{9D8B030D-6E8A-4147-A177-3AD203B41FA5}">
                      <a16:colId xmlns:a16="http://schemas.microsoft.com/office/drawing/2014/main" val="3609785543"/>
                    </a:ext>
                  </a:extLst>
                </a:gridCol>
              </a:tblGrid>
              <a:tr h="1004284"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2800" b="1" i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Mondays</a:t>
                      </a:r>
                      <a:br>
                        <a:rPr lang="en-GB" sz="2800" b="1" i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</a:br>
                      <a:r>
                        <a:rPr lang="en-GB" sz="2800" b="0" i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Science</a:t>
                      </a:r>
                      <a:endParaRPr lang="en-GB" sz="2800" b="1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6425" marR="6425" marT="0" marB="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BD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2800" b="1" i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Tuesdays</a:t>
                      </a:r>
                      <a:br>
                        <a:rPr lang="en-GB" sz="2800" b="1" i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</a:br>
                      <a:r>
                        <a:rPr lang="en-GB" sz="2800" b="0" i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English</a:t>
                      </a:r>
                      <a:endParaRPr lang="en-GB" sz="2800" b="1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6425" marR="6425" marT="0" marB="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BD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2800" b="1" i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Thursdays</a:t>
                      </a:r>
                      <a:br>
                        <a:rPr lang="en-GB" sz="2800" b="1" i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</a:br>
                      <a:r>
                        <a:rPr lang="en-GB" sz="2800" b="0" i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Science</a:t>
                      </a:r>
                      <a:endParaRPr lang="en-GB" sz="2800" b="1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6425" marR="6425" marT="0" marB="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BD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5567309"/>
                  </a:ext>
                </a:extLst>
              </a:tr>
              <a:tr h="3012852">
                <a:tc>
                  <a:txBody>
                    <a:bodyPr/>
                    <a:lstStyle/>
                    <a:p>
                      <a:pPr algn="ctr" rtl="0" fontAlgn="t"/>
                      <a:r>
                        <a:rPr lang="en-GB" sz="240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Ms Hargreaves in S6</a:t>
                      </a:r>
                    </a:p>
                    <a:p>
                      <a:pPr algn="ctr" rtl="0" fontAlgn="t"/>
                      <a:r>
                        <a:rPr lang="en-GB" sz="240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Mr Rowlinson in S4</a:t>
                      </a:r>
                    </a:p>
                    <a:p>
                      <a:pPr algn="ctr" rtl="0" fontAlgn="t"/>
                      <a:r>
                        <a:rPr lang="en-GB" sz="240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Mr Harte in S2</a:t>
                      </a:r>
                    </a:p>
                    <a:p>
                      <a:pPr algn="ctr" rtl="0" fontAlgn="t"/>
                      <a:r>
                        <a:rPr lang="en-GB" sz="240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Ms Craven in S8</a:t>
                      </a:r>
                    </a:p>
                    <a:p>
                      <a:pPr algn="ctr" rtl="0" fontAlgn="t"/>
                      <a:r>
                        <a:rPr lang="en-GB" sz="240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Mr Davanzo in S1</a:t>
                      </a:r>
                    </a:p>
                  </a:txBody>
                  <a:tcPr marL="6425" marR="6425" marT="0" marB="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2400" dirty="0">
                          <a:effectLst/>
                          <a:latin typeface="+mn-lt"/>
                        </a:rPr>
                        <a:t>Mr Lloyd in E3</a:t>
                      </a:r>
                    </a:p>
                    <a:p>
                      <a:pPr algn="ctr" rtl="0" fontAlgn="ctr"/>
                      <a:r>
                        <a:rPr lang="en-GB" sz="2400" dirty="0">
                          <a:effectLst/>
                          <a:latin typeface="+mn-lt"/>
                        </a:rPr>
                        <a:t>Ms Calvert in E5</a:t>
                      </a:r>
                    </a:p>
                    <a:p>
                      <a:pPr algn="ctr" rtl="0" fontAlgn="ctr"/>
                      <a:r>
                        <a:rPr lang="en-GB" sz="2400" dirty="0">
                          <a:effectLst/>
                          <a:latin typeface="+mn-lt"/>
                        </a:rPr>
                        <a:t>Ms Hutchinson in E1</a:t>
                      </a:r>
                    </a:p>
                    <a:p>
                      <a:pPr algn="ctr" rtl="0" fontAlgn="ctr"/>
                      <a:r>
                        <a:rPr lang="en-GB" sz="2400" dirty="0">
                          <a:effectLst/>
                          <a:latin typeface="+mn-lt"/>
                        </a:rPr>
                        <a:t>Mr Reynolds in E6</a:t>
                      </a:r>
                    </a:p>
                  </a:txBody>
                  <a:tcPr marL="6425" marR="6425" marT="0" marB="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GB" sz="240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Ms Hargreaves in S6</a:t>
                      </a:r>
                    </a:p>
                    <a:p>
                      <a:pPr algn="ctr" rtl="0" fontAlgn="t"/>
                      <a:r>
                        <a:rPr lang="en-GB" sz="240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Mr Rowlinson in S4</a:t>
                      </a:r>
                    </a:p>
                    <a:p>
                      <a:pPr algn="ctr" rtl="0" fontAlgn="t"/>
                      <a:r>
                        <a:rPr lang="en-GB" sz="240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Mr Harte in S2</a:t>
                      </a:r>
                    </a:p>
                    <a:p>
                      <a:pPr algn="ctr" rtl="0" fontAlgn="t"/>
                      <a:r>
                        <a:rPr lang="en-GB" sz="240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Ms Craven in S8</a:t>
                      </a:r>
                    </a:p>
                    <a:p>
                      <a:pPr algn="ctr" rtl="0" fontAlgn="t"/>
                      <a:r>
                        <a:rPr lang="en-GB" sz="240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Mr Davanzo in S1</a:t>
                      </a:r>
                    </a:p>
                  </a:txBody>
                  <a:tcPr marL="6425" marR="6425" marT="0" marB="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810629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663778D9-19E9-4030-81B7-224840AEAC42}"/>
              </a:ext>
            </a:extLst>
          </p:cNvPr>
          <p:cNvSpPr txBox="1"/>
          <p:nvPr/>
        </p:nvSpPr>
        <p:spPr>
          <a:xfrm>
            <a:off x="838200" y="5688419"/>
            <a:ext cx="10614435" cy="46166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GB" sz="2400" dirty="0"/>
              <a:t>Wednesdays – Maths Period 0: Ms Costello in M4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ADB748D9-E88E-41A5-B444-73BE4305C23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6214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204"/>
    </mc:Choice>
    <mc:Fallback xmlns="">
      <p:transition spd="slow" advTm="462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6C2E80F-49A6-4372-B103-219D417A5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4096" y="470925"/>
            <a:ext cx="4381009" cy="5892104"/>
          </a:xfrm>
          <a:custGeom>
            <a:avLst/>
            <a:gdLst>
              <a:gd name="connsiteX0" fmla="*/ 0 w 4381009"/>
              <a:gd name="connsiteY0" fmla="*/ 0 h 5892104"/>
              <a:gd name="connsiteX1" fmla="*/ 4157628 w 4381009"/>
              <a:gd name="connsiteY1" fmla="*/ 0 h 5892104"/>
              <a:gd name="connsiteX2" fmla="*/ 4169302 w 4381009"/>
              <a:gd name="connsiteY2" fmla="*/ 68659 h 5892104"/>
              <a:gd name="connsiteX3" fmla="*/ 4191571 w 4381009"/>
              <a:gd name="connsiteY3" fmla="*/ 205472 h 5892104"/>
              <a:gd name="connsiteX4" fmla="*/ 4213368 w 4381009"/>
              <a:gd name="connsiteY4" fmla="*/ 342890 h 5892104"/>
              <a:gd name="connsiteX5" fmla="*/ 4232030 w 4381009"/>
              <a:gd name="connsiteY5" fmla="*/ 480913 h 5892104"/>
              <a:gd name="connsiteX6" fmla="*/ 4250848 w 4381009"/>
              <a:gd name="connsiteY6" fmla="*/ 618332 h 5892104"/>
              <a:gd name="connsiteX7" fmla="*/ 4268412 w 4381009"/>
              <a:gd name="connsiteY7" fmla="*/ 756355 h 5892104"/>
              <a:gd name="connsiteX8" fmla="*/ 4283467 w 4381009"/>
              <a:gd name="connsiteY8" fmla="*/ 892563 h 5892104"/>
              <a:gd name="connsiteX9" fmla="*/ 4297737 w 4381009"/>
              <a:gd name="connsiteY9" fmla="*/ 1030587 h 5892104"/>
              <a:gd name="connsiteX10" fmla="*/ 4310754 w 4381009"/>
              <a:gd name="connsiteY10" fmla="*/ 1168005 h 5892104"/>
              <a:gd name="connsiteX11" fmla="*/ 4322045 w 4381009"/>
              <a:gd name="connsiteY11" fmla="*/ 1303002 h 5892104"/>
              <a:gd name="connsiteX12" fmla="*/ 4333336 w 4381009"/>
              <a:gd name="connsiteY12" fmla="*/ 1439815 h 5892104"/>
              <a:gd name="connsiteX13" fmla="*/ 4342745 w 4381009"/>
              <a:gd name="connsiteY13" fmla="*/ 1574812 h 5892104"/>
              <a:gd name="connsiteX14" fmla="*/ 4350115 w 4381009"/>
              <a:gd name="connsiteY14" fmla="*/ 1709808 h 5892104"/>
              <a:gd name="connsiteX15" fmla="*/ 4357799 w 4381009"/>
              <a:gd name="connsiteY15" fmla="*/ 1844200 h 5892104"/>
              <a:gd name="connsiteX16" fmla="*/ 4364229 w 4381009"/>
              <a:gd name="connsiteY16" fmla="*/ 1977381 h 5892104"/>
              <a:gd name="connsiteX17" fmla="*/ 4368777 w 4381009"/>
              <a:gd name="connsiteY17" fmla="*/ 2109351 h 5892104"/>
              <a:gd name="connsiteX18" fmla="*/ 4372697 w 4381009"/>
              <a:gd name="connsiteY18" fmla="*/ 2241321 h 5892104"/>
              <a:gd name="connsiteX19" fmla="*/ 4376461 w 4381009"/>
              <a:gd name="connsiteY19" fmla="*/ 2372080 h 5892104"/>
              <a:gd name="connsiteX20" fmla="*/ 4378186 w 4381009"/>
              <a:gd name="connsiteY20" fmla="*/ 2501023 h 5892104"/>
              <a:gd name="connsiteX21" fmla="*/ 4380068 w 4381009"/>
              <a:gd name="connsiteY21" fmla="*/ 2629966 h 5892104"/>
              <a:gd name="connsiteX22" fmla="*/ 4381009 w 4381009"/>
              <a:gd name="connsiteY22" fmla="*/ 2757093 h 5892104"/>
              <a:gd name="connsiteX23" fmla="*/ 4380068 w 4381009"/>
              <a:gd name="connsiteY23" fmla="*/ 2883010 h 5892104"/>
              <a:gd name="connsiteX24" fmla="*/ 4380068 w 4381009"/>
              <a:gd name="connsiteY24" fmla="*/ 3007715 h 5892104"/>
              <a:gd name="connsiteX25" fmla="*/ 4378186 w 4381009"/>
              <a:gd name="connsiteY25" fmla="*/ 3131210 h 5892104"/>
              <a:gd name="connsiteX26" fmla="*/ 4375363 w 4381009"/>
              <a:gd name="connsiteY26" fmla="*/ 3252283 h 5892104"/>
              <a:gd name="connsiteX27" fmla="*/ 4372697 w 4381009"/>
              <a:gd name="connsiteY27" fmla="*/ 3372146 h 5892104"/>
              <a:gd name="connsiteX28" fmla="*/ 4369718 w 4381009"/>
              <a:gd name="connsiteY28" fmla="*/ 3489587 h 5892104"/>
              <a:gd name="connsiteX29" fmla="*/ 4365170 w 4381009"/>
              <a:gd name="connsiteY29" fmla="*/ 3606423 h 5892104"/>
              <a:gd name="connsiteX30" fmla="*/ 4360309 w 4381009"/>
              <a:gd name="connsiteY30" fmla="*/ 3721443 h 5892104"/>
              <a:gd name="connsiteX31" fmla="*/ 4355918 w 4381009"/>
              <a:gd name="connsiteY31" fmla="*/ 3834041 h 5892104"/>
              <a:gd name="connsiteX32" fmla="*/ 4343529 w 4381009"/>
              <a:gd name="connsiteY32" fmla="*/ 4053789 h 5892104"/>
              <a:gd name="connsiteX33" fmla="*/ 4330356 w 4381009"/>
              <a:gd name="connsiteY33" fmla="*/ 4264457 h 5892104"/>
              <a:gd name="connsiteX34" fmla="*/ 4316556 w 4381009"/>
              <a:gd name="connsiteY34" fmla="*/ 4466650 h 5892104"/>
              <a:gd name="connsiteX35" fmla="*/ 4301344 w 4381009"/>
              <a:gd name="connsiteY35" fmla="*/ 4657946 h 5892104"/>
              <a:gd name="connsiteX36" fmla="*/ 4285506 w 4381009"/>
              <a:gd name="connsiteY36" fmla="*/ 4840767 h 5892104"/>
              <a:gd name="connsiteX37" fmla="*/ 4268412 w 4381009"/>
              <a:gd name="connsiteY37" fmla="*/ 5010269 h 5892104"/>
              <a:gd name="connsiteX38" fmla="*/ 4251633 w 4381009"/>
              <a:gd name="connsiteY38" fmla="*/ 5169481 h 5892104"/>
              <a:gd name="connsiteX39" fmla="*/ 4234853 w 4381009"/>
              <a:gd name="connsiteY39" fmla="*/ 5315980 h 5892104"/>
              <a:gd name="connsiteX40" fmla="*/ 4219014 w 4381009"/>
              <a:gd name="connsiteY40" fmla="*/ 5450371 h 5892104"/>
              <a:gd name="connsiteX41" fmla="*/ 4203959 w 4381009"/>
              <a:gd name="connsiteY41" fmla="*/ 5569628 h 5892104"/>
              <a:gd name="connsiteX42" fmla="*/ 4189689 w 4381009"/>
              <a:gd name="connsiteY42" fmla="*/ 5677384 h 5892104"/>
              <a:gd name="connsiteX43" fmla="*/ 4177770 w 4381009"/>
              <a:gd name="connsiteY43" fmla="*/ 5768189 h 5892104"/>
              <a:gd name="connsiteX44" fmla="*/ 4166479 w 4381009"/>
              <a:gd name="connsiteY44" fmla="*/ 5844465 h 5892104"/>
              <a:gd name="connsiteX45" fmla="*/ 4159132 w 4381009"/>
              <a:gd name="connsiteY45" fmla="*/ 5892104 h 5892104"/>
              <a:gd name="connsiteX46" fmla="*/ 0 w 4381009"/>
              <a:gd name="connsiteY46" fmla="*/ 5892104 h 5892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4381009" h="5892104">
                <a:moveTo>
                  <a:pt x="0" y="0"/>
                </a:moveTo>
                <a:lnTo>
                  <a:pt x="4157628" y="0"/>
                </a:lnTo>
                <a:lnTo>
                  <a:pt x="4169302" y="68659"/>
                </a:lnTo>
                <a:lnTo>
                  <a:pt x="4191571" y="205472"/>
                </a:lnTo>
                <a:lnTo>
                  <a:pt x="4213368" y="342890"/>
                </a:lnTo>
                <a:lnTo>
                  <a:pt x="4232030" y="480913"/>
                </a:lnTo>
                <a:lnTo>
                  <a:pt x="4250848" y="618332"/>
                </a:lnTo>
                <a:lnTo>
                  <a:pt x="4268412" y="756355"/>
                </a:lnTo>
                <a:lnTo>
                  <a:pt x="4283467" y="892563"/>
                </a:lnTo>
                <a:lnTo>
                  <a:pt x="4297737" y="1030587"/>
                </a:lnTo>
                <a:lnTo>
                  <a:pt x="4310754" y="1168005"/>
                </a:lnTo>
                <a:lnTo>
                  <a:pt x="4322045" y="1303002"/>
                </a:lnTo>
                <a:lnTo>
                  <a:pt x="4333336" y="1439815"/>
                </a:lnTo>
                <a:lnTo>
                  <a:pt x="4342745" y="1574812"/>
                </a:lnTo>
                <a:lnTo>
                  <a:pt x="4350115" y="1709808"/>
                </a:lnTo>
                <a:lnTo>
                  <a:pt x="4357799" y="1844200"/>
                </a:lnTo>
                <a:lnTo>
                  <a:pt x="4364229" y="1977381"/>
                </a:lnTo>
                <a:lnTo>
                  <a:pt x="4368777" y="2109351"/>
                </a:lnTo>
                <a:lnTo>
                  <a:pt x="4372697" y="2241321"/>
                </a:lnTo>
                <a:lnTo>
                  <a:pt x="4376461" y="2372080"/>
                </a:lnTo>
                <a:lnTo>
                  <a:pt x="4378186" y="2501023"/>
                </a:lnTo>
                <a:lnTo>
                  <a:pt x="4380068" y="2629966"/>
                </a:lnTo>
                <a:lnTo>
                  <a:pt x="4381009" y="2757093"/>
                </a:lnTo>
                <a:lnTo>
                  <a:pt x="4380068" y="2883010"/>
                </a:lnTo>
                <a:lnTo>
                  <a:pt x="4380068" y="3007715"/>
                </a:lnTo>
                <a:lnTo>
                  <a:pt x="4378186" y="3131210"/>
                </a:lnTo>
                <a:lnTo>
                  <a:pt x="4375363" y="3252283"/>
                </a:lnTo>
                <a:lnTo>
                  <a:pt x="4372697" y="3372146"/>
                </a:lnTo>
                <a:lnTo>
                  <a:pt x="4369718" y="3489587"/>
                </a:lnTo>
                <a:lnTo>
                  <a:pt x="4365170" y="3606423"/>
                </a:lnTo>
                <a:lnTo>
                  <a:pt x="4360309" y="3721443"/>
                </a:lnTo>
                <a:lnTo>
                  <a:pt x="4355918" y="3834041"/>
                </a:lnTo>
                <a:lnTo>
                  <a:pt x="4343529" y="4053789"/>
                </a:lnTo>
                <a:lnTo>
                  <a:pt x="4330356" y="4264457"/>
                </a:lnTo>
                <a:lnTo>
                  <a:pt x="4316556" y="4466650"/>
                </a:lnTo>
                <a:lnTo>
                  <a:pt x="4301344" y="4657946"/>
                </a:lnTo>
                <a:lnTo>
                  <a:pt x="4285506" y="4840767"/>
                </a:lnTo>
                <a:lnTo>
                  <a:pt x="4268412" y="5010269"/>
                </a:lnTo>
                <a:lnTo>
                  <a:pt x="4251633" y="5169481"/>
                </a:lnTo>
                <a:lnTo>
                  <a:pt x="4234853" y="5315980"/>
                </a:lnTo>
                <a:lnTo>
                  <a:pt x="4219014" y="5450371"/>
                </a:lnTo>
                <a:lnTo>
                  <a:pt x="4203959" y="5569628"/>
                </a:lnTo>
                <a:lnTo>
                  <a:pt x="4189689" y="5677384"/>
                </a:lnTo>
                <a:lnTo>
                  <a:pt x="4177770" y="5768189"/>
                </a:lnTo>
                <a:lnTo>
                  <a:pt x="4166479" y="5844465"/>
                </a:lnTo>
                <a:lnTo>
                  <a:pt x="4159132" y="5892104"/>
                </a:lnTo>
                <a:lnTo>
                  <a:pt x="0" y="5892104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652CF37-0F2F-478B-B10C-4BA3F2ACF2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3029" y="1012004"/>
            <a:ext cx="3416158" cy="4795408"/>
          </a:xfrm>
        </p:spPr>
        <p:txBody>
          <a:bodyPr>
            <a:normAutofit/>
          </a:bodyPr>
          <a:lstStyle/>
          <a:p>
            <a:r>
              <a:rPr lang="en-GB">
                <a:solidFill>
                  <a:srgbClr val="FFFFFF"/>
                </a:solidFill>
              </a:rPr>
              <a:t>Revising at home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83E7C754-56A2-4A89-AE3F-CDF3837CEA6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84523302"/>
              </p:ext>
            </p:extLst>
          </p:nvPr>
        </p:nvGraphicFramePr>
        <p:xfrm>
          <a:off x="5194300" y="470924"/>
          <a:ext cx="6513604" cy="58854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C4941384-3EEE-45B6-98C3-9E8A1B6BD7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5166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201"/>
    </mc:Choice>
    <mc:Fallback xmlns="">
      <p:transition spd="slow" advTm="482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5">
            <a:extLst>
              <a:ext uri="{FF2B5EF4-FFF2-40B4-BE49-F238E27FC236}">
                <a16:creationId xmlns:a16="http://schemas.microsoft.com/office/drawing/2014/main" id="{7DA1F35B-C8F7-4A5A-9339-7DA4D785B3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Arc 17">
            <a:extLst>
              <a:ext uri="{FF2B5EF4-FFF2-40B4-BE49-F238E27FC236}">
                <a16:creationId xmlns:a16="http://schemas.microsoft.com/office/drawing/2014/main" id="{B2D4AD41-40DA-4A81-92F5-B6E3BA1ED8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746107">
            <a:off x="8175088" y="457951"/>
            <a:ext cx="2987899" cy="2987899"/>
          </a:xfrm>
          <a:prstGeom prst="arc">
            <a:avLst>
              <a:gd name="adj1" fmla="val 14612914"/>
              <a:gd name="adj2" fmla="val 0"/>
            </a:avLst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1" name="Content Placeholder 2">
            <a:extLst>
              <a:ext uri="{FF2B5EF4-FFF2-40B4-BE49-F238E27FC236}">
                <a16:creationId xmlns:a16="http://schemas.microsoft.com/office/drawing/2014/main" id="{322E9856-BB33-4973-9E53-D34B974B704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43881465"/>
              </p:ext>
            </p:extLst>
          </p:nvPr>
        </p:nvGraphicFramePr>
        <p:xfrm>
          <a:off x="609600" y="820615"/>
          <a:ext cx="10744200" cy="53926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9FA72374-F9F8-4E6E-B927-A9843AE939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5077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7476"/>
    </mc:Choice>
    <mc:Fallback xmlns="">
      <p:transition spd="slow" advTm="1074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95DB933-EB1E-44E8-911B-2E62E0B6AE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766" y="61215"/>
            <a:ext cx="3840000" cy="2160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C8B2D57-B251-4FF9-BA2F-18FE96DAF87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46104" y="61215"/>
            <a:ext cx="3806655" cy="2160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5BADAE7-782C-43C4-A1EC-76C4F5F01E5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66097" y="61215"/>
            <a:ext cx="4027119" cy="2160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DD288DC-295D-48A0-A35A-90DE0C084BD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767" y="2360674"/>
            <a:ext cx="3840000" cy="2160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9B5F1B7-4576-4503-8517-BB532DF5563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46104" y="2355259"/>
            <a:ext cx="3806655" cy="2160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BA7780F-FF9C-46F0-B7A0-7E618158B3E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966097" y="2355259"/>
            <a:ext cx="4027119" cy="2160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3DED13C-5ED4-4E6E-9C2D-43E9FBCCFE0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2766" y="4634888"/>
            <a:ext cx="3840000" cy="214558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FBCC8CF-D173-48D2-89C9-D047FE209D1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046104" y="4627680"/>
            <a:ext cx="3806655" cy="2160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AC1AA41-64E4-4323-B1F3-44B67054C8D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966097" y="4627680"/>
            <a:ext cx="4027118" cy="2160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1E83A57A-6A82-46EE-997B-C06258176F8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952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7091"/>
    </mc:Choice>
    <mc:Fallback xmlns="">
      <p:transition spd="slow" advTm="870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logo&#10;&#10;Description automatically generated">
            <a:extLst>
              <a:ext uri="{FF2B5EF4-FFF2-40B4-BE49-F238E27FC236}">
                <a16:creationId xmlns:a16="http://schemas.microsoft.com/office/drawing/2014/main" id="{FBA56F1B-3CDA-4FAB-8393-5CD36B9E53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354" y="145072"/>
            <a:ext cx="8757138" cy="6567855"/>
          </a:xfr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5FDFDC77-E739-4F7B-906A-3D0572E1800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0715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897"/>
    </mc:Choice>
    <mc:Fallback xmlns="">
      <p:transition spd="slow" advTm="148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55666830-9A19-4E01-8505-D6C7F9AC56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4">
            <a:extLst>
              <a:ext uri="{FF2B5EF4-FFF2-40B4-BE49-F238E27FC236}">
                <a16:creationId xmlns:a16="http://schemas.microsoft.com/office/drawing/2014/main" id="{D7F765B2-5790-4DF6-9A21-AE729A36996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903" r="1713"/>
          <a:stretch/>
        </p:blipFill>
        <p:spPr>
          <a:xfrm>
            <a:off x="4110127" y="10"/>
            <a:ext cx="8081873" cy="6857990"/>
          </a:xfrm>
          <a:custGeom>
            <a:avLst/>
            <a:gdLst/>
            <a:ahLst/>
            <a:cxnLst/>
            <a:rect l="l" t="t" r="r" b="b"/>
            <a:pathLst>
              <a:path w="8081873" h="6858000">
                <a:moveTo>
                  <a:pt x="0" y="0"/>
                </a:moveTo>
                <a:lnTo>
                  <a:pt x="8081873" y="0"/>
                </a:lnTo>
                <a:lnTo>
                  <a:pt x="8081873" y="6858000"/>
                </a:lnTo>
                <a:lnTo>
                  <a:pt x="0" y="6858000"/>
                </a:lnTo>
                <a:lnTo>
                  <a:pt x="68897" y="6734633"/>
                </a:lnTo>
                <a:cubicBezTo>
                  <a:pt x="558802" y="5812845"/>
                  <a:pt x="848920" y="4668597"/>
                  <a:pt x="848920" y="3429000"/>
                </a:cubicBezTo>
                <a:cubicBezTo>
                  <a:pt x="848920" y="2189404"/>
                  <a:pt x="558802" y="1045156"/>
                  <a:pt x="68897" y="123368"/>
                </a:cubicBezTo>
                <a:close/>
              </a:path>
            </a:pathLst>
          </a:custGeom>
        </p:spPr>
      </p:pic>
      <p:sp useBgFill="1">
        <p:nvSpPr>
          <p:cNvPr id="27" name="Freeform: Shape 26">
            <a:extLst>
              <a:ext uri="{FF2B5EF4-FFF2-40B4-BE49-F238E27FC236}">
                <a16:creationId xmlns:a16="http://schemas.microsoft.com/office/drawing/2014/main" id="{AE9FC877-7FB6-4D22-9988-35420644E2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59047" cy="6858000"/>
          </a:xfrm>
          <a:custGeom>
            <a:avLst/>
            <a:gdLst>
              <a:gd name="connsiteX0" fmla="*/ 0 w 4959047"/>
              <a:gd name="connsiteY0" fmla="*/ 0 h 6858000"/>
              <a:gd name="connsiteX1" fmla="*/ 4110127 w 4959047"/>
              <a:gd name="connsiteY1" fmla="*/ 0 h 6858000"/>
              <a:gd name="connsiteX2" fmla="*/ 4179024 w 4959047"/>
              <a:gd name="connsiteY2" fmla="*/ 123368 h 6858000"/>
              <a:gd name="connsiteX3" fmla="*/ 4959047 w 4959047"/>
              <a:gd name="connsiteY3" fmla="*/ 3429000 h 6858000"/>
              <a:gd name="connsiteX4" fmla="*/ 4179024 w 4959047"/>
              <a:gd name="connsiteY4" fmla="*/ 6734633 h 6858000"/>
              <a:gd name="connsiteX5" fmla="*/ 4110127 w 4959047"/>
              <a:gd name="connsiteY5" fmla="*/ 6858000 h 6858000"/>
              <a:gd name="connsiteX6" fmla="*/ 0 w 495904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59047" h="6858000">
                <a:moveTo>
                  <a:pt x="0" y="0"/>
                </a:moveTo>
                <a:lnTo>
                  <a:pt x="4110127" y="0"/>
                </a:lnTo>
                <a:lnTo>
                  <a:pt x="4179024" y="123368"/>
                </a:lnTo>
                <a:cubicBezTo>
                  <a:pt x="4668929" y="1045156"/>
                  <a:pt x="4959047" y="2189404"/>
                  <a:pt x="4959047" y="3429000"/>
                </a:cubicBezTo>
                <a:cubicBezTo>
                  <a:pt x="4959047" y="4668597"/>
                  <a:pt x="4668929" y="5812845"/>
                  <a:pt x="4179024" y="6734633"/>
                </a:cubicBezTo>
                <a:lnTo>
                  <a:pt x="411012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9" name="Freeform: Shape 28">
            <a:extLst>
              <a:ext uri="{FF2B5EF4-FFF2-40B4-BE49-F238E27FC236}">
                <a16:creationId xmlns:a16="http://schemas.microsoft.com/office/drawing/2014/main" id="{E41809D1-F12E-46BB-B804-5F209D325E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48887" cy="6858000"/>
          </a:xfrm>
          <a:custGeom>
            <a:avLst/>
            <a:gdLst>
              <a:gd name="connsiteX0" fmla="*/ 0 w 4948887"/>
              <a:gd name="connsiteY0" fmla="*/ 0 h 6858000"/>
              <a:gd name="connsiteX1" fmla="*/ 4099967 w 4948887"/>
              <a:gd name="connsiteY1" fmla="*/ 0 h 6858000"/>
              <a:gd name="connsiteX2" fmla="*/ 4168864 w 4948887"/>
              <a:gd name="connsiteY2" fmla="*/ 123368 h 6858000"/>
              <a:gd name="connsiteX3" fmla="*/ 4948887 w 4948887"/>
              <a:gd name="connsiteY3" fmla="*/ 3429000 h 6858000"/>
              <a:gd name="connsiteX4" fmla="*/ 4168864 w 4948887"/>
              <a:gd name="connsiteY4" fmla="*/ 6734633 h 6858000"/>
              <a:gd name="connsiteX5" fmla="*/ 4099967 w 4948887"/>
              <a:gd name="connsiteY5" fmla="*/ 6858000 h 6858000"/>
              <a:gd name="connsiteX6" fmla="*/ 0 w 494888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48887" h="6858000">
                <a:moveTo>
                  <a:pt x="0" y="0"/>
                </a:moveTo>
                <a:lnTo>
                  <a:pt x="4099967" y="0"/>
                </a:lnTo>
                <a:lnTo>
                  <a:pt x="4168864" y="123368"/>
                </a:lnTo>
                <a:cubicBezTo>
                  <a:pt x="4658769" y="1045156"/>
                  <a:pt x="4948887" y="2189404"/>
                  <a:pt x="4948887" y="3429000"/>
                </a:cubicBezTo>
                <a:cubicBezTo>
                  <a:pt x="4948887" y="4668597"/>
                  <a:pt x="4658769" y="5812845"/>
                  <a:pt x="4168864" y="6734633"/>
                </a:cubicBezTo>
                <a:lnTo>
                  <a:pt x="4099967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A1D2877-342D-427B-B233-B8DE3BE63E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1122363"/>
            <a:ext cx="402336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/>
              <a:t>Why do we do mock exams?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402336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3AEBA175-BCA3-4837-BF90-572D54D3F6F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6169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26"/>
    </mc:Choice>
    <mc:Fallback xmlns="">
      <p:transition spd="slow" advTm="72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A135ABE5895844EAD883CCC9BCD48D4" ma:contentTypeVersion="13" ma:contentTypeDescription="Create a new document." ma:contentTypeScope="" ma:versionID="0c0d5c1a82afa19a949953a17399351b">
  <xsd:schema xmlns:xsd="http://www.w3.org/2001/XMLSchema" xmlns:xs="http://www.w3.org/2001/XMLSchema" xmlns:p="http://schemas.microsoft.com/office/2006/metadata/properties" xmlns:ns3="dfcf1ded-a027-43d6-aea6-22f8c949dd7d" xmlns:ns4="a413e3ed-b931-48c1-822d-76c7e13d83ad" targetNamespace="http://schemas.microsoft.com/office/2006/metadata/properties" ma:root="true" ma:fieldsID="ce0904570fd6e9162b688944ed337d27" ns3:_="" ns4:_="">
    <xsd:import namespace="dfcf1ded-a027-43d6-aea6-22f8c949dd7d"/>
    <xsd:import namespace="a413e3ed-b931-48c1-822d-76c7e13d83ad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KeyPoints" minOccurs="0"/>
                <xsd:element ref="ns3:MediaServiceKeyPoints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Location" minOccurs="0"/>
                <xsd:element ref="ns4:SharedWithUsers" minOccurs="0"/>
                <xsd:element ref="ns4:SharedWithDetails" minOccurs="0"/>
                <xsd:element ref="ns4:SharingHintHas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fcf1ded-a027-43d6-aea6-22f8c949dd7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1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2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413e3ed-b931-48c1-822d-76c7e13d83ad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20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40AE6281-8B1A-4AD3-9DBB-C8F7C49B077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fcf1ded-a027-43d6-aea6-22f8c949dd7d"/>
    <ds:schemaRef ds:uri="a413e3ed-b931-48c1-822d-76c7e13d83a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2047143E-602F-4514-B2DB-14444340DF5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6D99CE7-64AF-4249-82FA-2F2C222FA273}">
  <ds:schemaRefs>
    <ds:schemaRef ds:uri="http://purl.org/dc/elements/1.1/"/>
    <ds:schemaRef ds:uri="http://schemas.microsoft.com/office/2006/metadata/properties"/>
    <ds:schemaRef ds:uri="http://schemas.openxmlformats.org/package/2006/metadata/core-properties"/>
    <ds:schemaRef ds:uri="http://purl.org/dc/terms/"/>
    <ds:schemaRef ds:uri="http://schemas.microsoft.com/office/infopath/2007/PartnerControls"/>
    <ds:schemaRef ds:uri="http://schemas.microsoft.com/office/2006/documentManagement/types"/>
    <ds:schemaRef ds:uri="a413e3ed-b931-48c1-822d-76c7e13d83ad"/>
    <ds:schemaRef ds:uri="dfcf1ded-a027-43d6-aea6-22f8c949dd7d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18</TotalTime>
  <Words>502</Words>
  <Application>Microsoft Office PowerPoint</Application>
  <PresentationFormat>Widescreen</PresentationFormat>
  <Paragraphs>79</Paragraphs>
  <Slides>11</Slides>
  <Notes>1</Notes>
  <HiddenSlides>0</HiddenSlides>
  <MMClips>11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Office Theme</vt:lpstr>
      <vt:lpstr>This morning…</vt:lpstr>
      <vt:lpstr>Period 7s</vt:lpstr>
      <vt:lpstr>Current Period 7 timetable – Week 1 Option Subjects</vt:lpstr>
      <vt:lpstr>Current Period 7 timetable – Week 2 Core Subjects</vt:lpstr>
      <vt:lpstr>Revising at home</vt:lpstr>
      <vt:lpstr>PowerPoint Presentation</vt:lpstr>
      <vt:lpstr>PowerPoint Presentation</vt:lpstr>
      <vt:lpstr>PowerPoint Presentation</vt:lpstr>
      <vt:lpstr>Why do we do mock exams?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This morning…</dc:title>
  <dc:creator>Cordwell, Simon</dc:creator>
  <cp:lastModifiedBy>Cordwell, Simon</cp:lastModifiedBy>
  <cp:revision>1</cp:revision>
  <dcterms:created xsi:type="dcterms:W3CDTF">2020-11-19T17:50:19Z</dcterms:created>
  <dcterms:modified xsi:type="dcterms:W3CDTF">2020-11-19T18:08:29Z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0x010100CA135ABE5895844EAD883CCC9BCD48D4</vt:lpwstr>
  </property>
</Properties>
</file>