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4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14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7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23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99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8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8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4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B3lJuMNUEk" TargetMode="External"/><Relationship Id="rId2" Type="http://schemas.openxmlformats.org/officeDocument/2006/relationships/hyperlink" Target="https://www.channel4.com/programmes/tricky-busines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JwrUYS9UTeU" TargetMode="External"/><Relationship Id="rId4" Type="http://schemas.openxmlformats.org/officeDocument/2006/relationships/hyperlink" Target="https://www.youtube.com/watch?v=_qwucutFTsQ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2u.net/business/blog/the-biz-quiz-13-march-2020" TargetMode="External"/><Relationship Id="rId2" Type="http://schemas.openxmlformats.org/officeDocument/2006/relationships/hyperlink" Target="https://www.tutor2u.net/business/blog/the-biz-quiz-6-march-202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utor2u.net/business/blog/the-biz-quiz-27-march-202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40079" y="222069"/>
            <a:ext cx="1115567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i="0" dirty="0" smtClean="0">
                <a:solidFill>
                  <a:srgbClr val="5F6368"/>
                </a:solidFill>
                <a:effectLst/>
                <a:latin typeface="Accent SF" pitchFamily="2" charset="0"/>
              </a:rPr>
              <a:t>Business in Context</a:t>
            </a:r>
            <a:endParaRPr lang="en-GB" b="0" i="0" dirty="0" smtClean="0">
              <a:solidFill>
                <a:srgbClr val="000000"/>
              </a:solidFill>
              <a:effectLst/>
              <a:latin typeface="Accent SF" pitchFamily="2" charset="0"/>
            </a:endParaRPr>
          </a:p>
          <a:p>
            <a:endParaRPr lang="en-GB" b="0" i="0" dirty="0" smtClean="0">
              <a:solidFill>
                <a:srgbClr val="000000"/>
              </a:solidFill>
              <a:effectLst/>
              <a:latin typeface="Accent SF" pitchFamily="2" charset="0"/>
            </a:endParaRPr>
          </a:p>
          <a:p>
            <a:r>
              <a:rPr lang="en-GB" dirty="0">
                <a:solidFill>
                  <a:srgbClr val="5F6368"/>
                </a:solidFill>
                <a:latin typeface="Accent SF" pitchFamily="2" charset="0"/>
              </a:rPr>
              <a:t>Understanding business in context is a vital part of our GCSE course and something you will be familiar with from our lessons. Here are some examples of documentaries that will support with this.</a:t>
            </a:r>
            <a:r>
              <a:rPr lang="en-GB" b="0" i="0" dirty="0" smtClean="0">
                <a:solidFill>
                  <a:srgbClr val="000000"/>
                </a:solidFill>
                <a:effectLst/>
                <a:latin typeface="Accent SF" pitchFamily="2" charset="0"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  <a:latin typeface="Accent SF" pitchFamily="2" charset="0"/>
              </a:rPr>
            </a:br>
            <a:r>
              <a:rPr lang="en-GB" b="0" i="0" dirty="0" smtClean="0">
                <a:solidFill>
                  <a:srgbClr val="000000"/>
                </a:solidFill>
                <a:effectLst/>
                <a:latin typeface="Accent SF" pitchFamily="2" charset="0"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  <a:latin typeface="Accent SF" pitchFamily="2" charset="0"/>
              </a:rPr>
            </a:br>
            <a:r>
              <a:rPr lang="en-GB" dirty="0">
                <a:solidFill>
                  <a:srgbClr val="5F6368"/>
                </a:solidFill>
                <a:latin typeface="Accent SF" pitchFamily="2" charset="0"/>
              </a:rPr>
              <a:t>If you watch any of these (we understand that not everyone will have access to all of these platforms), please post a message and let us know which key issues and business theory the programme talks about:</a:t>
            </a:r>
            <a:r>
              <a:rPr lang="en-GB" b="0" i="0" dirty="0" smtClean="0">
                <a:solidFill>
                  <a:srgbClr val="000000"/>
                </a:solidFill>
                <a:effectLst/>
                <a:latin typeface="Accent SF" pitchFamily="2" charset="0"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  <a:latin typeface="Accent SF" pitchFamily="2" charset="0"/>
              </a:rPr>
            </a:br>
            <a:r>
              <a:rPr lang="en-GB" b="0" i="0" dirty="0" smtClean="0">
                <a:solidFill>
                  <a:srgbClr val="000000"/>
                </a:solidFill>
                <a:effectLst/>
                <a:latin typeface="Accent SF" pitchFamily="2" charset="0"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  <a:latin typeface="Accent SF" pitchFamily="2" charset="0"/>
              </a:rPr>
            </a:br>
            <a:r>
              <a:rPr lang="en-GB" dirty="0">
                <a:solidFill>
                  <a:srgbClr val="5F6368"/>
                </a:solidFill>
              </a:rPr>
              <a:t>● The Nine to Five with Stacey Dooley - BBC </a:t>
            </a:r>
            <a:r>
              <a:rPr lang="en-GB" dirty="0" err="1">
                <a:solidFill>
                  <a:srgbClr val="5F6368"/>
                </a:solidFill>
              </a:rPr>
              <a:t>iplayer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Tricky Business - </a:t>
            </a:r>
            <a:r>
              <a:rPr lang="en-GB" dirty="0">
                <a:solidFill>
                  <a:srgbClr val="000000"/>
                </a:solidFill>
                <a:hlinkClick r:id="rId2"/>
              </a:rPr>
              <a:t>https://www.channel4.com/programmes/tricky-business</a:t>
            </a:r>
            <a:r>
              <a:rPr lang="en-GB" dirty="0">
                <a:solidFill>
                  <a:srgbClr val="5F6368"/>
                </a:solidFill>
              </a:rPr>
              <a:t> (4OD)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Beauty Laid Bare - BBC IPlayer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Broken – Episode on IKEA - Netflix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Inside Cadbury chocolate secrets unwrapped - </a:t>
            </a:r>
            <a:r>
              <a:rPr lang="en-GB" dirty="0">
                <a:solidFill>
                  <a:srgbClr val="000000"/>
                </a:solidFill>
                <a:hlinkClick r:id="rId3"/>
              </a:rPr>
              <a:t>https://www.youtube.com/watch?v=BB3lJuMNUEk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Food unwrapped - Channel 4 on demand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Inside the supermarket - </a:t>
            </a:r>
            <a:r>
              <a:rPr lang="en-GB" dirty="0">
                <a:solidFill>
                  <a:srgbClr val="000000"/>
                </a:solidFill>
                <a:hlinkClick r:id="rId4"/>
              </a:rPr>
              <a:t>https://www.youtube.com/watch?v=_qwucutFTsQ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Panorama amazon: what they know about us – </a:t>
            </a:r>
            <a:r>
              <a:rPr lang="en-GB" dirty="0" err="1">
                <a:solidFill>
                  <a:srgbClr val="5F6368"/>
                </a:solidFill>
              </a:rPr>
              <a:t>Iplayer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BBC Panorama Amazon The Truth Behind the Click – </a:t>
            </a:r>
            <a:r>
              <a:rPr lang="en-GB" dirty="0">
                <a:solidFill>
                  <a:srgbClr val="000000"/>
                </a:solidFill>
                <a:hlinkClick r:id="rId5"/>
              </a:rPr>
              <a:t>https://www.youtube.com/watch?v=JwrUYS9UTeU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Pepsi vs Coke – Amazon prime video</a:t>
            </a:r>
            <a:r>
              <a:rPr lang="en-GB" b="0" i="0" dirty="0" smtClean="0">
                <a:solidFill>
                  <a:srgbClr val="000000"/>
                </a:solidFill>
                <a:effectLst/>
              </a:rPr>
              <a:t/>
            </a:r>
            <a:br>
              <a:rPr lang="en-GB" b="0" i="0" dirty="0" smtClean="0">
                <a:solidFill>
                  <a:srgbClr val="000000"/>
                </a:solidFill>
                <a:effectLst/>
              </a:rPr>
            </a:br>
            <a:r>
              <a:rPr lang="en-GB" dirty="0">
                <a:solidFill>
                  <a:srgbClr val="5F6368"/>
                </a:solidFill>
              </a:rPr>
              <a:t>● Starbucks unfiltered – Amazon prime </a:t>
            </a:r>
            <a:r>
              <a:rPr lang="en-GB" dirty="0" smtClean="0">
                <a:solidFill>
                  <a:srgbClr val="5F6368"/>
                </a:solidFill>
              </a:rPr>
              <a:t>video</a:t>
            </a:r>
            <a:endParaRPr lang="en-GB" b="0" i="0" dirty="0" smtClean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864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703" y="562379"/>
            <a:ext cx="11090365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i="0" dirty="0" smtClean="0">
                <a:solidFill>
                  <a:srgbClr val="5F6368"/>
                </a:solidFill>
                <a:effectLst/>
                <a:latin typeface="Accent SF" pitchFamily="2" charset="0"/>
              </a:rPr>
              <a:t>Business in the news: The Biz Quiz</a:t>
            </a:r>
            <a:endParaRPr lang="en-GB" sz="2000" b="0" i="0" dirty="0" smtClean="0">
              <a:solidFill>
                <a:srgbClr val="000000"/>
              </a:solidFill>
              <a:effectLst/>
              <a:latin typeface="Accent SF" pitchFamily="2" charset="0"/>
            </a:endParaRPr>
          </a:p>
          <a:p>
            <a:r>
              <a:rPr lang="en-GB" sz="2000" dirty="0" smtClean="0">
                <a:solidFill>
                  <a:srgbClr val="5F6368"/>
                </a:solidFill>
                <a:latin typeface="Accent SF" pitchFamily="2" charset="0"/>
              </a:rPr>
              <a:t/>
            </a:r>
            <a:br>
              <a:rPr lang="en-GB" sz="2000" dirty="0" smtClean="0">
                <a:solidFill>
                  <a:srgbClr val="5F6368"/>
                </a:solidFill>
                <a:latin typeface="Accent SF" pitchFamily="2" charset="0"/>
              </a:rPr>
            </a:br>
            <a:endParaRPr lang="en-GB" sz="2000" b="0" i="0" dirty="0" smtClean="0">
              <a:solidFill>
                <a:srgbClr val="000000"/>
              </a:solidFill>
              <a:effectLst/>
              <a:latin typeface="Accent SF" pitchFamily="2" charset="0"/>
            </a:endParaRPr>
          </a:p>
          <a:p>
            <a:r>
              <a:rPr lang="en-GB" sz="2000" dirty="0" smtClean="0">
                <a:solidFill>
                  <a:srgbClr val="5F6368"/>
                </a:solidFill>
                <a:latin typeface="Accent SF" pitchFamily="2" charset="0"/>
              </a:rPr>
              <a:t>How much attention do you pay to the news? Try out these quizzes and see!</a:t>
            </a:r>
            <a:r>
              <a:rPr lang="en-GB" sz="2000" b="0" i="0" dirty="0" smtClean="0">
                <a:solidFill>
                  <a:srgbClr val="5F6368"/>
                </a:solidFill>
                <a:effectLst/>
                <a:latin typeface="Accent SF" pitchFamily="2" charset="0"/>
              </a:rPr>
              <a:t/>
            </a:r>
            <a:br>
              <a:rPr lang="en-GB" sz="2000" b="0" i="0" dirty="0" smtClean="0">
                <a:solidFill>
                  <a:srgbClr val="5F6368"/>
                </a:solidFill>
                <a:effectLst/>
                <a:latin typeface="Accent SF" pitchFamily="2" charset="0"/>
              </a:rPr>
            </a:br>
            <a:endParaRPr lang="en-GB" sz="2000" b="0" i="0" dirty="0" smtClean="0">
              <a:solidFill>
                <a:srgbClr val="000000"/>
              </a:solidFill>
              <a:effectLst/>
              <a:latin typeface="Accent SF" pitchFamily="2" charset="0"/>
            </a:endParaRPr>
          </a:p>
          <a:p>
            <a:r>
              <a:rPr lang="en-GB" sz="2000" dirty="0" smtClean="0">
                <a:solidFill>
                  <a:srgbClr val="5F6368"/>
                </a:solidFill>
                <a:latin typeface="Accent SF" pitchFamily="2" charset="0"/>
              </a:rPr>
              <a:t/>
            </a:r>
            <a:br>
              <a:rPr lang="en-GB" sz="2000" dirty="0" smtClean="0">
                <a:solidFill>
                  <a:srgbClr val="5F6368"/>
                </a:solidFill>
                <a:latin typeface="Accent SF" pitchFamily="2" charset="0"/>
              </a:rPr>
            </a:br>
            <a:endParaRPr lang="en-GB" sz="2400" b="0" i="0" dirty="0" smtClean="0">
              <a:solidFill>
                <a:srgbClr val="000000"/>
              </a:solidFill>
              <a:effectLst/>
              <a:latin typeface="Accent SF" pitchFamily="2" charset="0"/>
            </a:endParaRPr>
          </a:p>
          <a:p>
            <a:r>
              <a:rPr lang="en-GB" sz="2400" b="0" i="0" dirty="0" smtClean="0">
                <a:solidFill>
                  <a:srgbClr val="000000"/>
                </a:solidFill>
                <a:effectLst/>
                <a:latin typeface="Accent SF" pitchFamily="2" charset="0"/>
                <a:hlinkClick r:id="rId2"/>
              </a:rPr>
              <a:t>https://www.tutor2u.net/business/blog/the-biz-quiz-6-march-2020</a:t>
            </a:r>
            <a:endParaRPr lang="en-GB" sz="2400" b="0" i="0" dirty="0" smtClean="0">
              <a:solidFill>
                <a:srgbClr val="000000"/>
              </a:solidFill>
              <a:effectLst/>
              <a:latin typeface="Accent SF" pitchFamily="2" charset="0"/>
            </a:endParaRPr>
          </a:p>
          <a:p>
            <a:endParaRPr lang="en-GB" sz="2400" dirty="0">
              <a:solidFill>
                <a:srgbClr val="000000"/>
              </a:solidFill>
              <a:latin typeface="Accent SF" pitchFamily="2" charset="0"/>
            </a:endParaRPr>
          </a:p>
          <a:p>
            <a:r>
              <a:rPr lang="en-GB" sz="2400" b="0" i="0" dirty="0" smtClean="0">
                <a:solidFill>
                  <a:srgbClr val="000000"/>
                </a:solidFill>
                <a:effectLst/>
                <a:latin typeface="Accent SF" pitchFamily="2" charset="0"/>
                <a:hlinkClick r:id="rId3"/>
              </a:rPr>
              <a:t>https://www.tutor2u.net/business/blog/the-biz-quiz-13-march-2020</a:t>
            </a:r>
            <a:endParaRPr lang="en-GB" sz="2400" dirty="0" smtClean="0">
              <a:solidFill>
                <a:srgbClr val="000000"/>
              </a:solidFill>
              <a:latin typeface="Accent SF" pitchFamily="2" charset="0"/>
            </a:endParaRPr>
          </a:p>
          <a:p>
            <a:endParaRPr lang="en-GB" sz="2400" b="0" i="0" dirty="0">
              <a:solidFill>
                <a:srgbClr val="000000"/>
              </a:solidFill>
              <a:effectLst/>
              <a:latin typeface="Accent SF" pitchFamily="2" charset="0"/>
              <a:hlinkClick r:id="rId4"/>
            </a:endParaRPr>
          </a:p>
          <a:p>
            <a:r>
              <a:rPr lang="en-GB" sz="2400" b="0" i="0" dirty="0" smtClean="0">
                <a:solidFill>
                  <a:srgbClr val="000000"/>
                </a:solidFill>
                <a:effectLst/>
                <a:latin typeface="Accent SF" pitchFamily="2" charset="0"/>
                <a:hlinkClick r:id="rId4"/>
              </a:rPr>
              <a:t>https://www.tutor2u.net/business/blog/the-biz-quiz-27-march-2020</a:t>
            </a:r>
            <a:endParaRPr lang="en-GB" sz="2400" b="0" i="0" dirty="0">
              <a:solidFill>
                <a:srgbClr val="000000"/>
              </a:solidFill>
              <a:effectLst/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46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237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Accent SF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Little Lever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7</cp:revision>
  <dcterms:created xsi:type="dcterms:W3CDTF">2020-03-31T18:44:58Z</dcterms:created>
  <dcterms:modified xsi:type="dcterms:W3CDTF">2020-04-01T09:25:35Z</dcterms:modified>
</cp:coreProperties>
</file>