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94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14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37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23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993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787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885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94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4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1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667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407030" cy="660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405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569"/>
            <a:ext cx="11821886" cy="651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645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Little Lever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</cp:revision>
  <dcterms:created xsi:type="dcterms:W3CDTF">2020-03-31T18:44:58Z</dcterms:created>
  <dcterms:modified xsi:type="dcterms:W3CDTF">2020-03-31T18:45:13Z</dcterms:modified>
</cp:coreProperties>
</file>