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4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7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3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9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8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8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4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6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07030" cy="66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0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569"/>
            <a:ext cx="11821886" cy="651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4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Little Lever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2020-03-31T18:44:58Z</dcterms:created>
  <dcterms:modified xsi:type="dcterms:W3CDTF">2020-03-31T18:45:13Z</dcterms:modified>
</cp:coreProperties>
</file>