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76" r:id="rId3"/>
    <p:sldId id="277" r:id="rId4"/>
    <p:sldId id="278"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06" autoAdjust="0"/>
    <p:restoredTop sz="94343" autoAdjust="0"/>
  </p:normalViewPr>
  <p:slideViewPr>
    <p:cSldViewPr snapToGrid="0">
      <p:cViewPr varScale="1">
        <p:scale>
          <a:sx n="73" d="100"/>
          <a:sy n="73" d="100"/>
        </p:scale>
        <p:origin x="60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31B7418-4FB6-43A1-B9B7-C80BB423CE67}" type="datetimeFigureOut">
              <a:rPr lang="en-GB" smtClean="0"/>
              <a:t>28/03/2020</a:t>
            </a:fld>
            <a:endParaRPr lang="en-GB" dirty="0"/>
          </a:p>
        </p:txBody>
      </p:sp>
      <p:sp>
        <p:nvSpPr>
          <p:cNvPr id="5" name="Footer Placeholder 4"/>
          <p:cNvSpPr>
            <a:spLocks noGrp="1"/>
          </p:cNvSpPr>
          <p:nvPr>
            <p:ph type="ftr" sz="quarter" idx="11"/>
          </p:nvPr>
        </p:nvSpPr>
        <p:spPr>
          <a:xfrm>
            <a:off x="2416500" y="329307"/>
            <a:ext cx="4973915" cy="309201"/>
          </a:xfrm>
        </p:spPr>
        <p:txBody>
          <a:bodyPr/>
          <a:lstStyle/>
          <a:p>
            <a:endParaRPr lang="en-GB" dirty="0"/>
          </a:p>
        </p:txBody>
      </p:sp>
      <p:sp>
        <p:nvSpPr>
          <p:cNvPr id="6" name="Slide Number Placeholder 5"/>
          <p:cNvSpPr>
            <a:spLocks noGrp="1"/>
          </p:cNvSpPr>
          <p:nvPr>
            <p:ph type="sldNum" sz="quarter" idx="12"/>
          </p:nvPr>
        </p:nvSpPr>
        <p:spPr>
          <a:xfrm>
            <a:off x="1437664" y="798973"/>
            <a:ext cx="811019" cy="503578"/>
          </a:xfrm>
        </p:spPr>
        <p:txBody>
          <a:bodyPr/>
          <a:lstStyle/>
          <a:p>
            <a:fld id="{B9564397-E02F-41CE-874E-500142E907CD}" type="slidenum">
              <a:rPr lang="en-GB" smtClean="0"/>
              <a:t>‹#›</a:t>
            </a:fld>
            <a:endParaRPr lang="en-GB"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53245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1B7418-4FB6-43A1-B9B7-C80BB423CE67}" type="datetimeFigureOut">
              <a:rPr lang="en-GB" smtClean="0"/>
              <a:t>28/03/2020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9564397-E02F-41CE-874E-500142E907CD}" type="slidenum">
              <a:rPr lang="en-GB" smtClean="0"/>
              <a:t>‹#›</a:t>
            </a:fld>
            <a:endParaRPr lang="en-GB"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13872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1B7418-4FB6-43A1-B9B7-C80BB423CE67}" type="datetimeFigureOut">
              <a:rPr lang="en-GB" smtClean="0"/>
              <a:t>28/03/2020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9564397-E02F-41CE-874E-500142E907CD}" type="slidenum">
              <a:rPr lang="en-GB" smtClean="0"/>
              <a:t>‹#›</a:t>
            </a:fld>
            <a:endParaRPr lang="en-GB"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10514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1B7418-4FB6-43A1-B9B7-C80BB423CE67}" type="datetimeFigureOut">
              <a:rPr lang="en-GB" smtClean="0"/>
              <a:t>28/03/2020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9564397-E02F-41CE-874E-500142E907CD}" type="slidenum">
              <a:rPr lang="en-GB" smtClean="0"/>
              <a:t>‹#›</a:t>
            </a:fld>
            <a:endParaRPr lang="en-GB"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1472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31B7418-4FB6-43A1-B9B7-C80BB423CE67}" type="datetimeFigureOut">
              <a:rPr lang="en-GB" smtClean="0"/>
              <a:t>28/03/2020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9564397-E02F-41CE-874E-500142E907CD}" type="slidenum">
              <a:rPr lang="en-GB" smtClean="0"/>
              <a:t>‹#›</a:t>
            </a:fld>
            <a:endParaRPr lang="en-GB"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07882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31B7418-4FB6-43A1-B9B7-C80BB423CE67}" type="datetimeFigureOut">
              <a:rPr lang="en-GB" smtClean="0"/>
              <a:t>28/03/2020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9564397-E02F-41CE-874E-500142E907CD}" type="slidenum">
              <a:rPr lang="en-GB" smtClean="0"/>
              <a:t>‹#›</a:t>
            </a:fld>
            <a:endParaRPr lang="en-GB"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46870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31B7418-4FB6-43A1-B9B7-C80BB423CE67}" type="datetimeFigureOut">
              <a:rPr lang="en-GB" smtClean="0"/>
              <a:t>28/03/2020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9564397-E02F-41CE-874E-500142E907CD}" type="slidenum">
              <a:rPr lang="en-GB" smtClean="0"/>
              <a:t>‹#›</a:t>
            </a:fld>
            <a:endParaRPr lang="en-GB"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00397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31B7418-4FB6-43A1-B9B7-C80BB423CE67}" type="datetimeFigureOut">
              <a:rPr lang="en-GB" smtClean="0"/>
              <a:t>28/03/2020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9564397-E02F-41CE-874E-500142E907CD}" type="slidenum">
              <a:rPr lang="en-GB" smtClean="0"/>
              <a:t>‹#›</a:t>
            </a:fld>
            <a:endParaRPr lang="en-GB"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09475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1B7418-4FB6-43A1-B9B7-C80BB423CE67}" type="datetimeFigureOut">
              <a:rPr lang="en-GB" smtClean="0"/>
              <a:t>28/03/2020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9564397-E02F-41CE-874E-500142E907CD}" type="slidenum">
              <a:rPr lang="en-GB" smtClean="0"/>
              <a:t>‹#›</a:t>
            </a:fld>
            <a:endParaRPr lang="en-GB" dirty="0"/>
          </a:p>
        </p:txBody>
      </p:sp>
    </p:spTree>
    <p:extLst>
      <p:ext uri="{BB962C8B-B14F-4D97-AF65-F5344CB8AC3E}">
        <p14:creationId xmlns:p14="http://schemas.microsoft.com/office/powerpoint/2010/main" val="2651529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31B7418-4FB6-43A1-B9B7-C80BB423CE67}" type="datetimeFigureOut">
              <a:rPr lang="en-GB" smtClean="0"/>
              <a:t>28/03/2020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9564397-E02F-41CE-874E-500142E907CD}" type="slidenum">
              <a:rPr lang="en-GB" smtClean="0"/>
              <a:t>‹#›</a:t>
            </a:fld>
            <a:endParaRPr lang="en-GB"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27173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731B7418-4FB6-43A1-B9B7-C80BB423CE67}" type="datetimeFigureOut">
              <a:rPr lang="en-GB" smtClean="0"/>
              <a:t>28/03/2020</a:t>
            </a:fld>
            <a:endParaRPr lang="en-GB" dirty="0"/>
          </a:p>
        </p:txBody>
      </p:sp>
      <p:sp>
        <p:nvSpPr>
          <p:cNvPr id="6" name="Footer Placeholder 5"/>
          <p:cNvSpPr>
            <a:spLocks noGrp="1"/>
          </p:cNvSpPr>
          <p:nvPr>
            <p:ph type="ftr" sz="quarter" idx="11"/>
          </p:nvPr>
        </p:nvSpPr>
        <p:spPr>
          <a:xfrm>
            <a:off x="1447382" y="318640"/>
            <a:ext cx="5541004" cy="320931"/>
          </a:xfrm>
        </p:spPr>
        <p:txBody>
          <a:bodyPr/>
          <a:lstStyle/>
          <a:p>
            <a:endParaRPr lang="en-GB" dirty="0"/>
          </a:p>
        </p:txBody>
      </p:sp>
      <p:sp>
        <p:nvSpPr>
          <p:cNvPr id="7" name="Slide Number Placeholder 6"/>
          <p:cNvSpPr>
            <a:spLocks noGrp="1"/>
          </p:cNvSpPr>
          <p:nvPr>
            <p:ph type="sldNum" sz="quarter" idx="12"/>
          </p:nvPr>
        </p:nvSpPr>
        <p:spPr/>
        <p:txBody>
          <a:bodyPr/>
          <a:lstStyle/>
          <a:p>
            <a:fld id="{B9564397-E02F-41CE-874E-500142E907CD}" type="slidenum">
              <a:rPr lang="en-GB" smtClean="0"/>
              <a:t>‹#›</a:t>
            </a:fld>
            <a:endParaRPr lang="en-GB"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88195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731B7418-4FB6-43A1-B9B7-C80BB423CE67}" type="datetimeFigureOut">
              <a:rPr lang="en-GB" smtClean="0"/>
              <a:t>28/03/2020</a:t>
            </a:fld>
            <a:endParaRPr lang="en-GB"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B9564397-E02F-41CE-874E-500142E907CD}" type="slidenum">
              <a:rPr lang="en-GB" smtClean="0"/>
              <a:t>‹#›</a:t>
            </a:fld>
            <a:endParaRPr lang="en-GB"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857776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ash@little-lever.bolton.sch.uk" TargetMode="External"/><Relationship Id="rId2" Type="http://schemas.openxmlformats.org/officeDocument/2006/relationships/hyperlink" Target="mailto:bsu@little-lever.bolton.sch.uk" TargetMode="External"/><Relationship Id="rId1" Type="http://schemas.openxmlformats.org/officeDocument/2006/relationships/slideLayout" Target="../slideLayouts/slideLayout2.xml"/><Relationship Id="rId6" Type="http://schemas.openxmlformats.org/officeDocument/2006/relationships/hyperlink" Target="https://expertphotography.com/photo-journal/" TargetMode="External"/><Relationship Id="rId5" Type="http://schemas.openxmlformats.org/officeDocument/2006/relationships/hyperlink" Target="https://digital-photography-school.com/4-steps-make-creative-photo-diary/" TargetMode="External"/><Relationship Id="rId4" Type="http://schemas.openxmlformats.org/officeDocument/2006/relationships/hyperlink" Target="mailto:sco@little-lever.Bolton.sch.uk"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235132" y="2944607"/>
            <a:ext cx="6739255" cy="2541431"/>
          </a:xfrm>
        </p:spPr>
        <p:txBody>
          <a:bodyPr>
            <a:normAutofit fontScale="90000"/>
          </a:bodyPr>
          <a:lstStyle/>
          <a:p>
            <a:r>
              <a:rPr lang="en-GB" sz="7300" dirty="0" smtClean="0"/>
              <a:t>Easter activity</a:t>
            </a:r>
            <a:r>
              <a:rPr lang="en-GB" sz="4000" dirty="0" smtClean="0"/>
              <a:t/>
            </a:r>
            <a:br>
              <a:rPr lang="en-GB" sz="4000" dirty="0" smtClean="0"/>
            </a:br>
            <a:r>
              <a:rPr lang="en-GB" dirty="0" smtClean="0"/>
              <a:t/>
            </a:r>
            <a:br>
              <a:rPr lang="en-GB" dirty="0" smtClean="0"/>
            </a:br>
            <a:r>
              <a:rPr lang="en-GB" b="1" dirty="0" smtClean="0"/>
              <a:t>my lockdown photo diary</a:t>
            </a:r>
            <a:endParaRPr lang="en-GB" b="1" dirty="0"/>
          </a:p>
        </p:txBody>
      </p:sp>
      <p:pic>
        <p:nvPicPr>
          <p:cNvPr id="1026" name="Picture 2" descr="https://i.pinimg.com/originals/ee/4e/6f/ee4e6f4f90798fb045f50761d5fa0cc9.jpg"/>
          <p:cNvPicPr>
            <a:picLocks noChangeAspect="1" noChangeArrowheads="1"/>
          </p:cNvPicPr>
          <p:nvPr/>
        </p:nvPicPr>
        <p:blipFill rotWithShape="1">
          <a:blip r:embed="rId2">
            <a:extLst>
              <a:ext uri="{28A0092B-C50C-407E-A947-70E740481C1C}">
                <a14:useLocalDpi xmlns:a14="http://schemas.microsoft.com/office/drawing/2010/main" val="0"/>
              </a:ext>
            </a:extLst>
          </a:blip>
          <a:srcRect l="7156" t="365" r="7267" b="1980"/>
          <a:stretch/>
        </p:blipFill>
        <p:spPr bwMode="auto">
          <a:xfrm rot="737774">
            <a:off x="7183845" y="1053578"/>
            <a:ext cx="4646482" cy="39766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507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0" y="3135082"/>
            <a:ext cx="12192000" cy="3396347"/>
          </a:xfrm>
          <a:prstGeom prst="rect">
            <a:avLst/>
          </a:prstGeom>
          <a:ln/>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b="1" dirty="0" smtClean="0">
                <a:latin typeface="Gill Sans MT" panose="020B0502020104020203" pitchFamily="34" charset="0"/>
              </a:rPr>
              <a:t>What do I have to do?</a:t>
            </a:r>
          </a:p>
          <a:p>
            <a:pPr>
              <a:buFont typeface="Wingdings" panose="05000000000000000000" pitchFamily="2" charset="2"/>
              <a:buChar char="§"/>
            </a:pPr>
            <a:r>
              <a:rPr lang="en-GB" sz="1600" dirty="0" smtClean="0">
                <a:latin typeface="Arial Narrow" panose="020B0606020202030204" pitchFamily="34" charset="0"/>
              </a:rPr>
              <a:t>Set up a format such as a PowerPoint, Word document, an online album or an actual diary or scrapbook in which you will present a minimum of 10 photographs of various subject matter taken from your lockdown life – </a:t>
            </a:r>
            <a:r>
              <a:rPr lang="en-GB" sz="1600" b="1" dirty="0" smtClean="0">
                <a:latin typeface="Arial Narrow" panose="020B0606020202030204" pitchFamily="34" charset="0"/>
              </a:rPr>
              <a:t>portraits, selfies, objects, a favourite meal, views from windows, pets, anything which catches your eye</a:t>
            </a:r>
            <a:r>
              <a:rPr lang="en-GB" sz="1600" dirty="0" smtClean="0">
                <a:latin typeface="Arial Narrow" panose="020B0606020202030204" pitchFamily="34" charset="0"/>
              </a:rPr>
              <a:t>. </a:t>
            </a:r>
          </a:p>
          <a:p>
            <a:pPr>
              <a:buFont typeface="Wingdings" panose="05000000000000000000" pitchFamily="2" charset="2"/>
              <a:buChar char="§"/>
            </a:pPr>
            <a:r>
              <a:rPr lang="en-GB" sz="1600" dirty="0" smtClean="0">
                <a:latin typeface="Arial Narrow" panose="020B0606020202030204" pitchFamily="34" charset="0"/>
              </a:rPr>
              <a:t>You may edit the photographs if you wish using any editing software or apps you may have, or you can keep the photographs natural. </a:t>
            </a:r>
            <a:endParaRPr lang="en-GB" sz="1600" dirty="0" smtClean="0">
              <a:latin typeface="Arial Narrow" panose="020B0606020202030204" pitchFamily="34" charset="0"/>
            </a:endParaRPr>
          </a:p>
          <a:p>
            <a:pPr>
              <a:buFont typeface="Wingdings" panose="05000000000000000000" pitchFamily="2" charset="2"/>
              <a:buChar char="§"/>
            </a:pPr>
            <a:r>
              <a:rPr lang="en-GB" sz="1600" dirty="0" smtClean="0">
                <a:latin typeface="Arial Narrow" panose="020B0606020202030204" pitchFamily="34" charset="0"/>
              </a:rPr>
              <a:t>Next </a:t>
            </a:r>
            <a:r>
              <a:rPr lang="en-GB" sz="1600" dirty="0" smtClean="0">
                <a:latin typeface="Arial Narrow" panose="020B0606020202030204" pitchFamily="34" charset="0"/>
              </a:rPr>
              <a:t>to each photograph you are to write a </a:t>
            </a:r>
            <a:r>
              <a:rPr lang="en-GB" sz="1600" dirty="0" smtClean="0">
                <a:latin typeface="Arial Narrow" panose="020B0606020202030204" pitchFamily="34" charset="0"/>
              </a:rPr>
              <a:t>diary entry</a:t>
            </a:r>
            <a:r>
              <a:rPr lang="en-GB" sz="1600" dirty="0" smtClean="0">
                <a:latin typeface="Arial Narrow" panose="020B0606020202030204" pitchFamily="34" charset="0"/>
              </a:rPr>
              <a:t>. </a:t>
            </a:r>
            <a:r>
              <a:rPr lang="en-GB" sz="1600" dirty="0" smtClean="0">
                <a:latin typeface="Arial Narrow" panose="020B0606020202030204" pitchFamily="34" charset="0"/>
              </a:rPr>
              <a:t>It may be a paragraph about what you did that day, a comment about how you are feeling, thoughts about the lockdown itself or a simple description of the photo itself and why you took it.</a:t>
            </a:r>
          </a:p>
          <a:p>
            <a:pPr>
              <a:buFont typeface="Wingdings" panose="05000000000000000000" pitchFamily="2" charset="2"/>
              <a:buChar char="§"/>
            </a:pPr>
            <a:r>
              <a:rPr lang="en-GB" sz="1600" dirty="0" smtClean="0">
                <a:latin typeface="Arial Narrow" panose="020B0606020202030204" pitchFamily="34" charset="0"/>
              </a:rPr>
              <a:t>Once you’ve presented your photo and diary entry, </a:t>
            </a:r>
            <a:r>
              <a:rPr lang="en-GB" sz="1600" dirty="0" smtClean="0">
                <a:latin typeface="Arial Narrow" panose="020B0606020202030204" pitchFamily="34" charset="0"/>
              </a:rPr>
              <a:t>you can email it to one of art staff: Ms </a:t>
            </a:r>
            <a:r>
              <a:rPr lang="en-GB" sz="1600" dirty="0" err="1" smtClean="0">
                <a:latin typeface="Arial Narrow" panose="020B0606020202030204" pitchFamily="34" charset="0"/>
              </a:rPr>
              <a:t>Sulek</a:t>
            </a:r>
            <a:r>
              <a:rPr lang="en-GB" sz="1600" dirty="0" smtClean="0">
                <a:latin typeface="Arial Narrow" panose="020B0606020202030204" pitchFamily="34" charset="0"/>
              </a:rPr>
              <a:t> </a:t>
            </a:r>
            <a:r>
              <a:rPr lang="en-GB" sz="1600" dirty="0" smtClean="0">
                <a:latin typeface="Arial Narrow" panose="020B0606020202030204" pitchFamily="34" charset="0"/>
                <a:hlinkClick r:id="rId2"/>
              </a:rPr>
              <a:t>bsu@little-lever.bolton.sch.uk</a:t>
            </a:r>
            <a:r>
              <a:rPr lang="en-GB" sz="1600" dirty="0" smtClean="0">
                <a:latin typeface="Arial Narrow" panose="020B0606020202030204" pitchFamily="34" charset="0"/>
              </a:rPr>
              <a:t>, Ms Shaw </a:t>
            </a:r>
            <a:r>
              <a:rPr lang="en-GB" sz="1600" dirty="0" smtClean="0">
                <a:latin typeface="Arial Narrow" panose="020B0606020202030204" pitchFamily="34" charset="0"/>
                <a:hlinkClick r:id="rId3"/>
              </a:rPr>
              <a:t>ash@little-lever.bolton.sch.uk</a:t>
            </a:r>
            <a:r>
              <a:rPr lang="en-GB" sz="1600" dirty="0" smtClean="0">
                <a:latin typeface="Arial Narrow" panose="020B0606020202030204" pitchFamily="34" charset="0"/>
              </a:rPr>
              <a:t> or Mr </a:t>
            </a:r>
            <a:r>
              <a:rPr lang="en-GB" sz="1600" dirty="0" err="1" smtClean="0">
                <a:latin typeface="Arial Narrow" panose="020B0606020202030204" pitchFamily="34" charset="0"/>
              </a:rPr>
              <a:t>Cordwell</a:t>
            </a:r>
            <a:r>
              <a:rPr lang="en-GB" sz="1600" dirty="0" smtClean="0">
                <a:latin typeface="Arial Narrow" panose="020B0606020202030204" pitchFamily="34" charset="0"/>
              </a:rPr>
              <a:t> </a:t>
            </a:r>
            <a:r>
              <a:rPr lang="en-GB" sz="1600" dirty="0" smtClean="0">
                <a:latin typeface="Arial Narrow" panose="020B0606020202030204" pitchFamily="34" charset="0"/>
                <a:hlinkClick r:id="rId4"/>
              </a:rPr>
              <a:t>sco@little-lever.Bolton.sch.uk</a:t>
            </a:r>
            <a:endParaRPr lang="en-GB" sz="1600" dirty="0" smtClean="0">
              <a:latin typeface="Arial Narrow" panose="020B0606020202030204" pitchFamily="34" charset="0"/>
            </a:endParaRPr>
          </a:p>
          <a:p>
            <a:pPr>
              <a:buFont typeface="Wingdings" panose="05000000000000000000" pitchFamily="2" charset="2"/>
              <a:buChar char="§"/>
            </a:pPr>
            <a:r>
              <a:rPr lang="en-GB" sz="1600" dirty="0" smtClean="0">
                <a:latin typeface="Arial Narrow" panose="020B0606020202030204" pitchFamily="34" charset="0"/>
              </a:rPr>
              <a:t>Check out some examples on the next two </a:t>
            </a:r>
            <a:r>
              <a:rPr lang="en-GB" sz="1600" smtClean="0">
                <a:latin typeface="Arial Narrow" panose="020B0606020202030204" pitchFamily="34" charset="0"/>
              </a:rPr>
              <a:t>pages… WE CAN’T WAIT TO SEE WHAT YOU COME UP WITH!</a:t>
            </a:r>
            <a:endParaRPr lang="en-GB" sz="1600" dirty="0" smtClean="0">
              <a:latin typeface="Arial Narrow" panose="020B0606020202030204" pitchFamily="34" charset="0"/>
            </a:endParaRPr>
          </a:p>
        </p:txBody>
      </p:sp>
      <p:sp>
        <p:nvSpPr>
          <p:cNvPr id="15" name="Content Placeholder 2"/>
          <p:cNvSpPr txBox="1">
            <a:spLocks/>
          </p:cNvSpPr>
          <p:nvPr/>
        </p:nvSpPr>
        <p:spPr>
          <a:xfrm>
            <a:off x="0" y="822958"/>
            <a:ext cx="12192000" cy="2129247"/>
          </a:xfrm>
          <a:prstGeom prst="rect">
            <a:avLst/>
          </a:prstGeom>
          <a:ln/>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600" dirty="0" smtClean="0">
                <a:latin typeface="Arial Narrow" panose="020B0606020202030204" pitchFamily="34" charset="0"/>
              </a:rPr>
              <a:t>Many photographers use the medium of photography to document their day-to-day life, using it as a diary of events, thoughts and moments. With this in mind, the aim of this </a:t>
            </a:r>
            <a:r>
              <a:rPr lang="en-GB" sz="1600" dirty="0" smtClean="0">
                <a:latin typeface="Arial Narrow" panose="020B0606020202030204" pitchFamily="34" charset="0"/>
              </a:rPr>
              <a:t>activity</a:t>
            </a:r>
            <a:r>
              <a:rPr lang="en-GB" sz="1600" dirty="0" smtClean="0">
                <a:latin typeface="Arial Narrow" panose="020B0606020202030204" pitchFamily="34" charset="0"/>
              </a:rPr>
              <a:t> </a:t>
            </a:r>
            <a:r>
              <a:rPr lang="en-GB" sz="1600" dirty="0" smtClean="0">
                <a:latin typeface="Arial Narrow" panose="020B0606020202030204" pitchFamily="34" charset="0"/>
              </a:rPr>
              <a:t>is for you to use photography as a way of recording and documenting your life through this very unusual and different time we find ourselves in. During the period we are all in lockdown in our homes, </a:t>
            </a:r>
            <a:r>
              <a:rPr lang="en-GB" sz="1600" dirty="0" smtClean="0">
                <a:latin typeface="Arial Narrow" panose="020B0606020202030204" pitchFamily="34" charset="0"/>
              </a:rPr>
              <a:t>take </a:t>
            </a:r>
            <a:r>
              <a:rPr lang="en-GB" sz="1600" dirty="0" smtClean="0">
                <a:latin typeface="Arial Narrow" panose="020B0606020202030204" pitchFamily="34" charset="0"/>
              </a:rPr>
              <a:t>a </a:t>
            </a:r>
            <a:r>
              <a:rPr lang="en-GB" sz="1600" dirty="0" smtClean="0">
                <a:latin typeface="Arial Narrow" panose="020B0606020202030204" pitchFamily="34" charset="0"/>
              </a:rPr>
              <a:t>daily photograph which </a:t>
            </a:r>
            <a:r>
              <a:rPr lang="en-GB" sz="1600" dirty="0" smtClean="0">
                <a:latin typeface="Arial Narrow" panose="020B0606020202030204" pitchFamily="34" charset="0"/>
              </a:rPr>
              <a:t>captures your own </a:t>
            </a:r>
            <a:r>
              <a:rPr lang="en-GB" sz="1600" dirty="0" smtClean="0">
                <a:latin typeface="Arial Narrow" panose="020B0606020202030204" pitchFamily="34" charset="0"/>
              </a:rPr>
              <a:t>activities, feelings </a:t>
            </a:r>
            <a:r>
              <a:rPr lang="en-GB" sz="1600" dirty="0" smtClean="0">
                <a:latin typeface="Arial Narrow" panose="020B0606020202030204" pitchFamily="34" charset="0"/>
              </a:rPr>
              <a:t>and experiences.</a:t>
            </a:r>
          </a:p>
          <a:p>
            <a:pPr marL="0" indent="0">
              <a:buNone/>
            </a:pPr>
            <a:r>
              <a:rPr lang="en-GB" sz="1600" dirty="0" smtClean="0">
                <a:latin typeface="Arial Narrow" panose="020B0606020202030204" pitchFamily="34" charset="0"/>
              </a:rPr>
              <a:t>To get this </a:t>
            </a:r>
            <a:r>
              <a:rPr lang="en-GB" sz="1600" dirty="0" smtClean="0">
                <a:latin typeface="Arial Narrow" panose="020B0606020202030204" pitchFamily="34" charset="0"/>
              </a:rPr>
              <a:t>activity</a:t>
            </a:r>
            <a:r>
              <a:rPr lang="en-GB" sz="1600" dirty="0" smtClean="0">
                <a:latin typeface="Arial Narrow" panose="020B0606020202030204" pitchFamily="34" charset="0"/>
              </a:rPr>
              <a:t> </a:t>
            </a:r>
            <a:r>
              <a:rPr lang="en-GB" sz="1600" dirty="0" smtClean="0">
                <a:latin typeface="Arial Narrow" panose="020B0606020202030204" pitchFamily="34" charset="0"/>
              </a:rPr>
              <a:t>started, please go to these useful website articles, which takes you through how to create a Photo Diary and what sort of photographs you could take.</a:t>
            </a:r>
          </a:p>
          <a:p>
            <a:pPr marL="0" indent="0">
              <a:buNone/>
            </a:pPr>
            <a:r>
              <a:rPr lang="en-GB" sz="1600" dirty="0">
                <a:hlinkClick r:id="rId5"/>
              </a:rPr>
              <a:t>https://digital-photography-school.com/4-steps-make-creative-photo-diary</a:t>
            </a:r>
            <a:r>
              <a:rPr lang="en-GB" sz="1600" dirty="0" smtClean="0">
                <a:hlinkClick r:id="rId5"/>
              </a:rPr>
              <a:t>/</a:t>
            </a:r>
            <a:endParaRPr lang="en-GB" sz="1600" dirty="0" smtClean="0"/>
          </a:p>
          <a:p>
            <a:pPr marL="0" indent="0">
              <a:buNone/>
            </a:pPr>
            <a:r>
              <a:rPr lang="en-GB" sz="1600" dirty="0">
                <a:hlinkClick r:id="rId6"/>
              </a:rPr>
              <a:t>https://expertphotography.com/photo-journal/</a:t>
            </a:r>
            <a:endParaRPr lang="en-GB" sz="1600" dirty="0" smtClean="0">
              <a:latin typeface="Arial Narrow" panose="020B0606020202030204" pitchFamily="34" charset="0"/>
            </a:endParaRPr>
          </a:p>
        </p:txBody>
      </p:sp>
      <p:sp>
        <p:nvSpPr>
          <p:cNvPr id="3" name="Title 2"/>
          <p:cNvSpPr>
            <a:spLocks noGrp="1"/>
          </p:cNvSpPr>
          <p:nvPr>
            <p:ph type="title"/>
          </p:nvPr>
        </p:nvSpPr>
        <p:spPr>
          <a:xfrm>
            <a:off x="275922" y="148121"/>
            <a:ext cx="9603275" cy="1049235"/>
          </a:xfrm>
        </p:spPr>
        <p:txBody>
          <a:bodyPr/>
          <a:lstStyle/>
          <a:p>
            <a:r>
              <a:rPr lang="en-GB" dirty="0" smtClean="0"/>
              <a:t>BRIEF</a:t>
            </a:r>
            <a:endParaRPr lang="en-GB" dirty="0"/>
          </a:p>
        </p:txBody>
      </p:sp>
    </p:spTree>
    <p:extLst>
      <p:ext uri="{BB962C8B-B14F-4D97-AF65-F5344CB8AC3E}">
        <p14:creationId xmlns:p14="http://schemas.microsoft.com/office/powerpoint/2010/main" val="7548943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2"/>
          <p:cNvSpPr txBox="1">
            <a:spLocks/>
          </p:cNvSpPr>
          <p:nvPr/>
        </p:nvSpPr>
        <p:spPr>
          <a:xfrm rot="353709">
            <a:off x="5677032" y="1319077"/>
            <a:ext cx="5851185" cy="5158110"/>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smtClean="0">
                <a:latin typeface="Annie BTN" panose="030C0506040109040306" pitchFamily="66" charset="0"/>
              </a:rPr>
              <a:t>Thursday 26</a:t>
            </a:r>
            <a:r>
              <a:rPr lang="en-GB" b="1" baseline="30000" dirty="0" smtClean="0">
                <a:latin typeface="Annie BTN" panose="030C0506040109040306" pitchFamily="66" charset="0"/>
              </a:rPr>
              <a:t>th</a:t>
            </a:r>
            <a:r>
              <a:rPr lang="en-GB" b="1" dirty="0" smtClean="0">
                <a:latin typeface="Annie BTN" panose="030C0506040109040306" pitchFamily="66" charset="0"/>
              </a:rPr>
              <a:t> March</a:t>
            </a:r>
          </a:p>
          <a:p>
            <a:pPr marL="0" indent="0">
              <a:buNone/>
            </a:pPr>
            <a:r>
              <a:rPr lang="en-GB" dirty="0" smtClean="0">
                <a:latin typeface="Annie BTN" panose="030C0506040109040306" pitchFamily="66" charset="0"/>
              </a:rPr>
              <a:t>So it’s my second full day at home. My wife and I decided to make a timetable for my two children, Harry and Martha so we all knew what to do and when. We are keeping them busy in order for us to get on with our school work as well!</a:t>
            </a:r>
          </a:p>
          <a:p>
            <a:pPr marL="0" indent="0">
              <a:buNone/>
            </a:pPr>
            <a:r>
              <a:rPr lang="en-GB" dirty="0" smtClean="0">
                <a:latin typeface="Annie BTN" panose="030C0506040109040306" pitchFamily="66" charset="0"/>
              </a:rPr>
              <a:t>I can’t wait for our 3.30pm walk – our once a day explore beyond the house. It’s a beautiful, sunny day for it.</a:t>
            </a:r>
          </a:p>
          <a:p>
            <a:pPr marL="0" indent="0">
              <a:buNone/>
            </a:pPr>
            <a:endParaRPr lang="en-GB" dirty="0">
              <a:latin typeface="Annie BTN" panose="030C0506040109040306" pitchFamily="66" charset="0"/>
            </a:endParaRPr>
          </a:p>
          <a:p>
            <a:pPr marL="0" indent="0">
              <a:buNone/>
            </a:pPr>
            <a:r>
              <a:rPr lang="en-GB" dirty="0" smtClean="0">
                <a:latin typeface="Annie BTN" panose="030C0506040109040306" pitchFamily="66" charset="0"/>
              </a:rPr>
              <a:t>Shot using iPhone 11 Pro – edited in Adobe Photoshop Express</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5370" y="1032233"/>
            <a:ext cx="4130584" cy="5507445"/>
          </a:xfrm>
          <a:prstGeom prst="rect">
            <a:avLst/>
          </a:prstGeom>
          <a:ln>
            <a:noFill/>
          </a:ln>
          <a:effectLst>
            <a:outerShdw blurRad="292100" dist="139700" dir="2700000" algn="tl" rotWithShape="0">
              <a:srgbClr val="333333">
                <a:alpha val="65000"/>
              </a:srgbClr>
            </a:outerShdw>
          </a:effectLst>
        </p:spPr>
      </p:pic>
      <p:sp>
        <p:nvSpPr>
          <p:cNvPr id="4" name="Title 3"/>
          <p:cNvSpPr>
            <a:spLocks noGrp="1"/>
          </p:cNvSpPr>
          <p:nvPr>
            <p:ph type="title"/>
          </p:nvPr>
        </p:nvSpPr>
        <p:spPr>
          <a:xfrm>
            <a:off x="1294825" y="189478"/>
            <a:ext cx="9603275" cy="1049235"/>
          </a:xfrm>
        </p:spPr>
        <p:txBody>
          <a:bodyPr/>
          <a:lstStyle/>
          <a:p>
            <a:r>
              <a:rPr lang="en-GB" dirty="0" smtClean="0"/>
              <a:t>WAGOLL – what a good one looks like</a:t>
            </a:r>
            <a:endParaRPr lang="en-GB" dirty="0"/>
          </a:p>
        </p:txBody>
      </p:sp>
    </p:spTree>
    <p:extLst>
      <p:ext uri="{BB962C8B-B14F-4D97-AF65-F5344CB8AC3E}">
        <p14:creationId xmlns:p14="http://schemas.microsoft.com/office/powerpoint/2010/main" val="19241688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94825" y="189478"/>
            <a:ext cx="9603275" cy="1049235"/>
          </a:xfrm>
        </p:spPr>
        <p:txBody>
          <a:bodyPr/>
          <a:lstStyle/>
          <a:p>
            <a:r>
              <a:rPr lang="en-GB" dirty="0" smtClean="0"/>
              <a:t>WAGOLL – what a good one looks like</a:t>
            </a:r>
            <a:endParaRPr lang="en-GB" dirty="0"/>
          </a:p>
        </p:txBody>
      </p:sp>
      <p:pic>
        <p:nvPicPr>
          <p:cNvPr id="5" name="Picture 2" descr="https://i.pinimg.com/originals/ee/4e/6f/ee4e6f4f90798fb045f50761d5fa0cc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0867" y="714095"/>
            <a:ext cx="8060962" cy="60457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797671"/>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1681</TotalTime>
  <Words>447</Words>
  <Application>Microsoft Office PowerPoint</Application>
  <PresentationFormat>Widescreen</PresentationFormat>
  <Paragraphs>19</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Annie BTN</vt:lpstr>
      <vt:lpstr>Arial</vt:lpstr>
      <vt:lpstr>Arial Narrow</vt:lpstr>
      <vt:lpstr>Gill Sans MT</vt:lpstr>
      <vt:lpstr>Wingdings</vt:lpstr>
      <vt:lpstr>Gallery</vt:lpstr>
      <vt:lpstr>Easter activity  my lockdown photo diary</vt:lpstr>
      <vt:lpstr>BRIEF</vt:lpstr>
      <vt:lpstr>WAGOLL – what a good one looks like</vt:lpstr>
      <vt:lpstr>WAGOLL – what a good one looks like</vt:lpstr>
    </vt:vector>
  </TitlesOfParts>
  <Company>Little Lever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2 Question 1 Crowds</dc:title>
  <dc:creator>Cordwell, Simon</dc:creator>
  <cp:lastModifiedBy>administrator</cp:lastModifiedBy>
  <cp:revision>433</cp:revision>
  <dcterms:created xsi:type="dcterms:W3CDTF">2020-01-04T20:34:00Z</dcterms:created>
  <dcterms:modified xsi:type="dcterms:W3CDTF">2020-03-28T15:10:11Z</dcterms:modified>
</cp:coreProperties>
</file>