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26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3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944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8146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375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6234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5993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34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787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885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946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540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942" y="127636"/>
            <a:ext cx="6300894" cy="513669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4270" y="3239588"/>
            <a:ext cx="6223227" cy="348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645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777" y="0"/>
            <a:ext cx="6341132" cy="480713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2774" y="2721156"/>
            <a:ext cx="6282344" cy="3875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804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8651" y="123418"/>
            <a:ext cx="6346046" cy="477515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8150" y="2762250"/>
            <a:ext cx="6506284" cy="391287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13509" y="5316583"/>
            <a:ext cx="568290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Send your review to Ms </a:t>
            </a:r>
            <a:r>
              <a:rPr lang="en-GB" sz="2800" dirty="0" err="1" smtClean="0"/>
              <a:t>Farrimond</a:t>
            </a:r>
            <a:r>
              <a:rPr lang="en-GB" sz="2800" dirty="0" smtClean="0"/>
              <a:t> at:</a:t>
            </a:r>
          </a:p>
          <a:p>
            <a:r>
              <a:rPr lang="en-GB" sz="2800" dirty="0" smtClean="0"/>
              <a:t>sfa@little-lever.Bolton.sch.uk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292462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9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Little Lever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6</cp:revision>
  <dcterms:created xsi:type="dcterms:W3CDTF">2020-03-31T18:44:58Z</dcterms:created>
  <dcterms:modified xsi:type="dcterms:W3CDTF">2020-03-31T19:06:16Z</dcterms:modified>
</cp:coreProperties>
</file>