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4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7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23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99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8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94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F2AF-B45A-4F46-A6E4-69A7708338C4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1AB81-7FD9-4C2C-9FB0-ADDCB600FE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78" y="156755"/>
            <a:ext cx="11662766" cy="654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64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Little Lever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</cp:revision>
  <dcterms:created xsi:type="dcterms:W3CDTF">2020-03-31T18:44:58Z</dcterms:created>
  <dcterms:modified xsi:type="dcterms:W3CDTF">2020-03-31T18:49:39Z</dcterms:modified>
</cp:coreProperties>
</file>