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94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14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37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23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993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787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885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94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5F2AF-B45A-4F46-A6E4-69A7708338C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1AB81-7FD9-4C2C-9FB0-ADDCB600F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4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790" y="116756"/>
            <a:ext cx="5049580" cy="67507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7250" y="107224"/>
            <a:ext cx="5056989" cy="676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645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Little Lever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5</cp:revision>
  <dcterms:created xsi:type="dcterms:W3CDTF">2020-03-31T18:44:58Z</dcterms:created>
  <dcterms:modified xsi:type="dcterms:W3CDTF">2020-03-31T18:58:30Z</dcterms:modified>
</cp:coreProperties>
</file>