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90" y="116756"/>
            <a:ext cx="5049580" cy="6750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250" y="107224"/>
            <a:ext cx="5056989" cy="676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</cp:revision>
  <dcterms:created xsi:type="dcterms:W3CDTF">2020-03-31T18:44:58Z</dcterms:created>
  <dcterms:modified xsi:type="dcterms:W3CDTF">2020-03-31T18:58:30Z</dcterms:modified>
</cp:coreProperties>
</file>