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IMAGINATION.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pATIENCE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E2AEE24F-6F70-4863-B6F4-D64E97FE37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SKILL</a:t>
          </a:r>
        </a:p>
      </dgm:t>
    </dgm:pt>
    <dgm:pt modelId="{1C00C61A-C0E1-4103-A895-A56AC95ECBE7}" type="parTrans" cxnId="{9D883AC1-1F2B-4CF3-B91E-FA42CBD06296}">
      <dgm:prSet/>
      <dgm:spPr/>
      <dgm:t>
        <a:bodyPr/>
        <a:lstStyle/>
        <a:p>
          <a:endParaRPr lang="en-GB"/>
        </a:p>
      </dgm:t>
    </dgm:pt>
    <dgm:pt modelId="{595D471C-ADB6-4384-A5DA-09D27494990C}" type="sibTrans" cxnId="{9D883AC1-1F2B-4CF3-B91E-FA42CBD06296}">
      <dgm:prSet/>
      <dgm:spPr/>
      <dgm:t>
        <a:bodyPr/>
        <a:lstStyle/>
        <a:p>
          <a:endParaRPr lang="en-GB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D1EED9C-83D3-41AD-A09B-D3B36354168F}" type="pres">
      <dgm:prSet presAssocID="{5B62599A-5C9B-48E7-896E-EA782AC60C8B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1" presStyleCnt="3"/>
      <dgm:spPr/>
    </dgm:pt>
    <dgm:pt modelId="{39509775-983E-4110-B989-EE2CD6514BE0}" type="pres">
      <dgm:prSet presAssocID="{1C383F32-22E8-4F62-A3E0-BDC3D5F489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6F41B13-8336-4EB2-810D-C627FC30AF0C}" type="pres">
      <dgm:prSet presAssocID="{8500F72A-2C6D-4FDF-9C1D-CA691380EB0B}" presName="sibTrans" presStyleCnt="0"/>
      <dgm:spPr/>
    </dgm:pt>
    <dgm:pt modelId="{B7647409-2D44-4E13-8993-E6F4481AD87D}" type="pres">
      <dgm:prSet presAssocID="{E2AEE24F-6F70-4863-B6F4-D64E97FE3783}" presName="compNode" presStyleCnt="0"/>
      <dgm:spPr/>
    </dgm:pt>
    <dgm:pt modelId="{10826BE3-2D82-4659-977F-D0215BE64095}" type="pres">
      <dgm:prSet presAssocID="{E2AEE24F-6F70-4863-B6F4-D64E97FE3783}" presName="iconBgRect" presStyleLbl="bgShp" presStyleIdx="2" presStyleCnt="3"/>
      <dgm:spPr/>
    </dgm:pt>
    <dgm:pt modelId="{3D3CBFE1-2F2D-4A4E-8844-3CF77BD724E0}" type="pres">
      <dgm:prSet presAssocID="{E2AEE24F-6F70-4863-B6F4-D64E97FE37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AD4EEFCC-94E0-4828-B9B9-F65AD71D3BD8}" type="pres">
      <dgm:prSet presAssocID="{E2AEE24F-6F70-4863-B6F4-D64E97FE3783}" presName="spaceRect" presStyleCnt="0"/>
      <dgm:spPr/>
    </dgm:pt>
    <dgm:pt modelId="{E9EB7FCC-3BBB-4C67-9417-F19E5EC89952}" type="pres">
      <dgm:prSet presAssocID="{E2AEE24F-6F70-4863-B6F4-D64E97FE378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78444AF4-F7DE-4CFA-B01F-31E3C9C2BC3B}" type="presOf" srcId="{E2AEE24F-6F70-4863-B6F4-D64E97FE3783}" destId="{E9EB7FCC-3BBB-4C67-9417-F19E5EC89952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9D883AC1-1F2B-4CF3-B91E-FA42CBD06296}" srcId="{01A66772-F185-4D58-B8BB-E9370D7A7A2B}" destId="{E2AEE24F-6F70-4863-B6F4-D64E97FE3783}" srcOrd="2" destOrd="0" parTransId="{1C00C61A-C0E1-4103-A895-A56AC95ECBE7}" sibTransId="{595D471C-ADB6-4384-A5DA-09D27494990C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C4CCE57E-E871-46D6-BAD5-880252C95D22}" srcId="{01A66772-F185-4D58-B8BB-E9370D7A7A2B}" destId="{1C383F32-22E8-4F62-A3E0-BDC3D5F48992}" srcOrd="1" destOrd="0" parTransId="{A7920A2F-3244-4159-AF04-6A1D38B7B317}" sibTransId="{8500F72A-2C6D-4FDF-9C1D-CA691380EB0B}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3A7F4DB9-1469-4F58-B633-24B7EEE084D1}" type="presParOf" srcId="{50B3CE7C-E10B-4E23-BD93-03664997C932}" destId="{ECFA770B-DE2C-4683-A038-58D0FE44BC27}" srcOrd="2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  <dgm:cxn modelId="{1E6512FB-9E64-4125-90EC-FEF2D6EAEF17}" type="presParOf" srcId="{50B3CE7C-E10B-4E23-BD93-03664997C932}" destId="{66F41B13-8336-4EB2-810D-C627FC30AF0C}" srcOrd="3" destOrd="0" presId="urn:microsoft.com/office/officeart/2018/5/layout/IconCircleLabelList"/>
    <dgm:cxn modelId="{9E15DE1E-27E7-4E29-A402-C32A6CF0E4E8}" type="presParOf" srcId="{50B3CE7C-E10B-4E23-BD93-03664997C932}" destId="{B7647409-2D44-4E13-8993-E6F4481AD87D}" srcOrd="4" destOrd="0" presId="urn:microsoft.com/office/officeart/2018/5/layout/IconCircleLabelList"/>
    <dgm:cxn modelId="{F18CD7CD-1EB7-4689-956F-C89051F5E440}" type="presParOf" srcId="{B7647409-2D44-4E13-8993-E6F4481AD87D}" destId="{10826BE3-2D82-4659-977F-D0215BE64095}" srcOrd="0" destOrd="0" presId="urn:microsoft.com/office/officeart/2018/5/layout/IconCircleLabelList"/>
    <dgm:cxn modelId="{912ABEEB-828C-4B20-B557-F2935B6A6CF9}" type="presParOf" srcId="{B7647409-2D44-4E13-8993-E6F4481AD87D}" destId="{3D3CBFE1-2F2D-4A4E-8844-3CF77BD724E0}" srcOrd="1" destOrd="0" presId="urn:microsoft.com/office/officeart/2018/5/layout/IconCircleLabelList"/>
    <dgm:cxn modelId="{C26517B0-F98D-4B00-91A8-2F921A83C85C}" type="presParOf" srcId="{B7647409-2D44-4E13-8993-E6F4481AD87D}" destId="{AD4EEFCC-94E0-4828-B9B9-F65AD71D3BD8}" srcOrd="2" destOrd="0" presId="urn:microsoft.com/office/officeart/2018/5/layout/IconCircleLabelList"/>
    <dgm:cxn modelId="{73AA3D8E-A571-452D-9A4B-39A72EE86419}" type="presParOf" srcId="{B7647409-2D44-4E13-8993-E6F4481AD87D}" destId="{E9EB7FCC-3BBB-4C67-9417-F19E5EC8995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300" kern="1200" dirty="0"/>
            <a:t>IMAGINATION. </a:t>
          </a:r>
        </a:p>
      </dsp:txBody>
      <dsp:txXfrm>
        <a:off x="35606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300" kern="1200" dirty="0" err="1"/>
            <a:t>pATIENCE</a:t>
          </a:r>
          <a:endParaRPr lang="en-US" sz="3300" kern="1200" dirty="0"/>
        </a:p>
      </dsp:txBody>
      <dsp:txXfrm>
        <a:off x="3538574" y="2695306"/>
        <a:ext cx="2981250" cy="720000"/>
      </dsp:txXfrm>
    </dsp:sp>
    <dsp:sp modelId="{10826BE3-2D82-4659-977F-D0215BE64095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CBFE1-2F2D-4A4E-8844-3CF77BD724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B7FCC-3BBB-4C67-9417-F19E5EC89952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300" kern="1200" dirty="0"/>
            <a:t>SKILL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transition spd="slow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Science Department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Have You Got What It Takes!</a:t>
            </a:r>
          </a:p>
        </p:txBody>
      </p:sp>
      <p:pic>
        <p:nvPicPr>
          <p:cNvPr id="5" name="j0074328">
            <a:hlinkClick r:id="" action="ppaction://media"/>
            <a:extLst>
              <a:ext uri="{FF2B5EF4-FFF2-40B4-BE49-F238E27FC236}">
                <a16:creationId xmlns:a16="http://schemas.microsoft.com/office/drawing/2014/main" id="{0F0ACA90-8874-40D2-BF27-370A1272C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7373" y="1198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1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55C5-2E71-417A-9390-F8228BCD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E4A35-B24E-4A7D-8A93-E37E73D44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/>
              <a:t>POST YOUR ENTRIES ON GOOGLE CLASSROOM OR E-MAIL THEM, AND LET YOUR SCIENCE TEACHER KNOW YOU HAVE SENT THEM IN.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POINTS FOR THE WINNERS!</a:t>
            </a:r>
          </a:p>
        </p:txBody>
      </p:sp>
    </p:spTree>
    <p:extLst>
      <p:ext uri="{BB962C8B-B14F-4D97-AF65-F5344CB8AC3E}">
        <p14:creationId xmlns:p14="http://schemas.microsoft.com/office/powerpoint/2010/main" val="14612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844">
        <p15:prstTrans prst="pageCurlDouble"/>
      </p:transition>
    </mc:Choice>
    <mc:Fallback xmlns="">
      <p:transition spd="slow" advTm="38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C2ED-310C-444E-A642-BA0C6A87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DAF4-C257-46CD-9FA9-CFE2148F1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GOOD LUCK AND GET GOING!</a:t>
            </a:r>
          </a:p>
        </p:txBody>
      </p:sp>
    </p:spTree>
    <p:extLst>
      <p:ext uri="{BB962C8B-B14F-4D97-AF65-F5344CB8AC3E}">
        <p14:creationId xmlns:p14="http://schemas.microsoft.com/office/powerpoint/2010/main" val="27263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74">
        <p14:prism/>
      </p:transition>
    </mc:Choice>
    <mc:Fallback xmlns="">
      <p:transition spd="slow" advTm="38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SCIENCE DEPARTMENT CHALLENGE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11663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ransition spd="slow" advTm="5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F79F3-2419-42FF-98FE-0ACB29D5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64" y="886715"/>
            <a:ext cx="10058400" cy="510302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4800" dirty="0"/>
              <a:t>EVER SEEN A RUBE GOLDBERG MACHINE?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868789"/>
      </p:ext>
    </p:extLst>
  </p:cSld>
  <p:clrMapOvr>
    <a:masterClrMapping/>
  </p:clrMapOvr>
  <p:transition spd="slow" advTm="4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479C-4F1A-4C6E-9EA3-A499D53C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E91F-5B97-4562-B269-2E5C18C2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CAN YOU USE YOUR IMAGINATION TO CREATE SOMETHING INTRICATE AND FUN?</a:t>
            </a:r>
          </a:p>
        </p:txBody>
      </p:sp>
    </p:spTree>
    <p:extLst>
      <p:ext uri="{BB962C8B-B14F-4D97-AF65-F5344CB8AC3E}">
        <p14:creationId xmlns:p14="http://schemas.microsoft.com/office/powerpoint/2010/main" val="68137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20">
        <p15:prstTrans prst="fallOver"/>
      </p:transition>
    </mc:Choice>
    <mc:Fallback xmlns="">
      <p:transition spd="slow" advTm="36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249B-4BA3-4D1F-84AB-12188A7C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4835-DA18-4C3B-922D-435D1FBB0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DO YOU HAVE THE SKILL?</a:t>
            </a:r>
          </a:p>
        </p:txBody>
      </p:sp>
    </p:spTree>
    <p:extLst>
      <p:ext uri="{BB962C8B-B14F-4D97-AF65-F5344CB8AC3E}">
        <p14:creationId xmlns:p14="http://schemas.microsoft.com/office/powerpoint/2010/main" val="370220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37">
        <p15:prstTrans prst="fallOver"/>
      </p:transition>
    </mc:Choice>
    <mc:Fallback xmlns="">
      <p:transition spd="slow" advTm="2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18CC-61B7-40AC-958E-6DFF5D79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23660-1DC4-44F2-BBB0-906D45AC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WATCH THE SCIENCE DEPARTMENT VIDEO TO GET IDEAS………………..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262680193"/>
      </p:ext>
    </p:extLst>
  </p:cSld>
  <p:clrMapOvr>
    <a:masterClrMapping/>
  </p:clrMapOvr>
  <p:transition spd="slow" advTm="2659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AB45-94E0-44EC-9D39-761EC56D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17F0A-011F-4431-B2AF-1E1CD7C5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A RUBE GOLDBERG MACHINE IS A MACHINE INTENTIONALLY DESIGNED TO PERFORM A SIMPLE TASK IN A FUNNY , COMPLICATED WAY.</a:t>
            </a:r>
          </a:p>
        </p:txBody>
      </p:sp>
    </p:spTree>
    <p:extLst>
      <p:ext uri="{BB962C8B-B14F-4D97-AF65-F5344CB8AC3E}">
        <p14:creationId xmlns:p14="http://schemas.microsoft.com/office/powerpoint/2010/main" val="777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40">
        <p14:prism isInverted="1"/>
      </p:transition>
    </mc:Choice>
    <mc:Fallback xmlns="">
      <p:transition spd="slow" advTm="32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EF8A-CF93-408B-B6A5-1B73B5AD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F88F-E039-4693-9367-CBFC1E1D8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THERE ARE SOME FANTASTIC EXAMPLES ON YOUTUBE!</a:t>
            </a:r>
          </a:p>
        </p:txBody>
      </p:sp>
    </p:spTree>
    <p:extLst>
      <p:ext uri="{BB962C8B-B14F-4D97-AF65-F5344CB8AC3E}">
        <p14:creationId xmlns:p14="http://schemas.microsoft.com/office/powerpoint/2010/main" val="268251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44">
        <p15:prstTrans prst="origami"/>
      </p:transition>
    </mc:Choice>
    <mc:Fallback xmlns="">
      <p:transition spd="slow" advTm="1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A900-0DD6-4378-8188-27A540CF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SCIENCE DEPARTMENT EASTER COMPETITION-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3922-2815-45E9-B954-0DDD4C68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000" dirty="0"/>
              <a:t>CAN YOU DESIGN AND BUILD A RUBE GOLDBERG MACHINE?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YOU CAN USE ABSOLUTELY ANYTHING TO BUILD IT!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BUILD  A COMLICATED MACHINE THAT DOES SOMETHING SIMPLE, LIKE POP A BALLOON OR REVEAL A HIDDEN SIGN!</a:t>
            </a:r>
          </a:p>
          <a:p>
            <a:pPr algn="ctr"/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2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17">
        <p14:flythrough/>
      </p:transition>
    </mc:Choice>
    <mc:Fallback xmlns="">
      <p:transition spd="slow" advTm="56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{9E6C8CBA-395E-46C9-8291-1EC9CDF0FF2B}tf78438558</Template>
  <TotalTime>0</TotalTime>
  <Words>156</Words>
  <Application>Microsoft Office PowerPoint</Application>
  <PresentationFormat>Widescreen</PresentationFormat>
  <Paragraphs>32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SavonVTI</vt:lpstr>
      <vt:lpstr>Science Department Challenge</vt:lpstr>
      <vt:lpstr>SCIENCE DEPARTMENT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SCIENCE DEPARTMENT EASTER COMPETITION-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2020-03-29T10:36:30Z</dcterms:created>
  <dcterms:modified xsi:type="dcterms:W3CDTF">2020-03-30T11:05:31Z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