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4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7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3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9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8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8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4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44" y="179887"/>
            <a:ext cx="12027207" cy="680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4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Little Lever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2020-03-31T18:44:58Z</dcterms:created>
  <dcterms:modified xsi:type="dcterms:W3CDTF">2020-03-31T18:53:13Z</dcterms:modified>
</cp:coreProperties>
</file>