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26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3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944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8146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375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6234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5993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34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787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885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946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540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144" y="179887"/>
            <a:ext cx="12027207" cy="6808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645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Little Lever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4</cp:revision>
  <dcterms:created xsi:type="dcterms:W3CDTF">2020-03-31T18:44:58Z</dcterms:created>
  <dcterms:modified xsi:type="dcterms:W3CDTF">2020-03-31T18:53:13Z</dcterms:modified>
</cp:coreProperties>
</file>