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9" r:id="rId4"/>
    <p:sldId id="258" r:id="rId5"/>
  </p:sldIdLst>
  <p:sldSz cx="10693400" cy="7562850"/>
  <p:notesSz cx="10234613" cy="71040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07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B1D37-62E9-4D5F-8799-808381B44CE8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1063" y="887413"/>
            <a:ext cx="3392487" cy="2398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938" y="3419475"/>
            <a:ext cx="8186737" cy="279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8463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50" y="6748463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0268F-5E53-446D-A85F-9093CF116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9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20268F-5E53-446D-A85F-9093CF11621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41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lang="en-GB" spc="-75" dirty="0"/>
              <a:t>9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4" y="3042885"/>
            <a:ext cx="3261467" cy="3258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785100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785100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8109354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132080" y="700227"/>
            <a:ext cx="10353040" cy="29559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700" spc="-10" dirty="0">
                <a:latin typeface="Calibri"/>
                <a:cs typeface="Calibri"/>
              </a:rPr>
              <a:t>Before </a:t>
            </a:r>
            <a:r>
              <a:rPr sz="1700" spc="-5" dirty="0">
                <a:latin typeface="Calibri"/>
                <a:cs typeface="Calibri"/>
              </a:rPr>
              <a:t>looking </a:t>
            </a:r>
            <a:r>
              <a:rPr sz="1700" spc="-10" dirty="0">
                <a:latin typeface="Calibri"/>
                <a:cs typeface="Calibri"/>
              </a:rPr>
              <a:t>at </a:t>
            </a:r>
            <a:r>
              <a:rPr sz="1700" spc="-5" dirty="0">
                <a:latin typeface="Calibri"/>
                <a:cs typeface="Calibri"/>
              </a:rPr>
              <a:t>your </a:t>
            </a:r>
            <a:r>
              <a:rPr sz="1700" spc="-10" dirty="0">
                <a:latin typeface="Calibri"/>
                <a:cs typeface="Calibri"/>
              </a:rPr>
              <a:t>Remote </a:t>
            </a:r>
            <a:r>
              <a:rPr sz="1700" spc="-5" dirty="0">
                <a:latin typeface="Calibri"/>
                <a:cs typeface="Calibri"/>
              </a:rPr>
              <a:t>Learning Planner read the Hegarty guide </a:t>
            </a:r>
            <a:r>
              <a:rPr sz="1700" dirty="0">
                <a:latin typeface="Calibri"/>
                <a:cs typeface="Calibri"/>
              </a:rPr>
              <a:t>below as </a:t>
            </a:r>
            <a:r>
              <a:rPr sz="1700" spc="-10" dirty="0">
                <a:latin typeface="Calibri"/>
                <a:cs typeface="Calibri"/>
              </a:rPr>
              <a:t>to </a:t>
            </a:r>
            <a:r>
              <a:rPr sz="1700" spc="-5" dirty="0">
                <a:latin typeface="Calibri"/>
                <a:cs typeface="Calibri"/>
              </a:rPr>
              <a:t>how best </a:t>
            </a:r>
            <a:r>
              <a:rPr sz="1700" spc="-10" dirty="0">
                <a:latin typeface="Calibri"/>
                <a:cs typeface="Calibri"/>
              </a:rPr>
              <a:t>to </a:t>
            </a:r>
            <a:r>
              <a:rPr sz="1700" spc="-5" dirty="0">
                <a:latin typeface="Calibri"/>
                <a:cs typeface="Calibri"/>
              </a:rPr>
              <a:t>use Hegarty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5" dirty="0" err="1">
                <a:latin typeface="Calibri"/>
                <a:cs typeface="Calibri"/>
              </a:rPr>
              <a:t>Maths</a:t>
            </a:r>
            <a:r>
              <a:rPr sz="1700" spc="-5" dirty="0">
                <a:latin typeface="Calibri"/>
                <a:cs typeface="Calibri"/>
              </a:rPr>
              <a:t>.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82434" y="1225590"/>
            <a:ext cx="6283312" cy="3626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33006" y="5250997"/>
            <a:ext cx="5821178" cy="21725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2894" y="4553862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219710" y="4496985"/>
            <a:ext cx="3450590" cy="656040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676546" y="4568987"/>
            <a:ext cx="217741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1000" dirty="0">
                <a:latin typeface="Calibri"/>
                <a:cs typeface="Calibri"/>
              </a:rPr>
              <a:t>on a </a:t>
            </a:r>
            <a:r>
              <a:rPr sz="1000" spc="-5" dirty="0">
                <a:latin typeface="Calibri"/>
                <a:cs typeface="Calibri"/>
              </a:rPr>
              <a:t>separate  piece </a:t>
            </a:r>
            <a:r>
              <a:rPr sz="1000" dirty="0">
                <a:latin typeface="Calibri"/>
                <a:cs typeface="Calibri"/>
              </a:rPr>
              <a:t>of </a:t>
            </a:r>
            <a:r>
              <a:rPr sz="1000" spc="-5" dirty="0">
                <a:latin typeface="Calibri"/>
                <a:cs typeface="Calibri"/>
              </a:rPr>
              <a:t>paper </a:t>
            </a:r>
            <a:r>
              <a:rPr sz="1000" dirty="0">
                <a:latin typeface="Calibri"/>
                <a:cs typeface="Calibri"/>
              </a:rPr>
              <a:t>as </a:t>
            </a:r>
            <a:r>
              <a:rPr sz="1000" spc="-5" dirty="0">
                <a:latin typeface="Calibri"/>
                <a:cs typeface="Calibri"/>
              </a:rPr>
              <a:t>this is where </a:t>
            </a:r>
            <a:r>
              <a:rPr sz="1000" dirty="0">
                <a:latin typeface="Calibri"/>
                <a:cs typeface="Calibri"/>
              </a:rPr>
              <a:t>most </a:t>
            </a:r>
            <a:r>
              <a:rPr sz="1000" spc="-5" dirty="0">
                <a:latin typeface="Calibri"/>
                <a:cs typeface="Calibri"/>
              </a:rPr>
              <a:t>the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marks  are </a:t>
            </a:r>
            <a:r>
              <a:rPr sz="1000" spc="-5" dirty="0">
                <a:latin typeface="Calibri"/>
                <a:cs typeface="Calibri"/>
              </a:rPr>
              <a:t>awarded in </a:t>
            </a:r>
            <a:r>
              <a:rPr sz="1000" dirty="0">
                <a:latin typeface="Calibri"/>
                <a:cs typeface="Calibri"/>
              </a:rPr>
              <a:t>an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exam.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5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B79CA0-F4BD-49B9-AEAD-D38739396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261035"/>
              </p:ext>
            </p:extLst>
          </p:nvPr>
        </p:nvGraphicFramePr>
        <p:xfrm>
          <a:off x="165100" y="824663"/>
          <a:ext cx="10363201" cy="6385767"/>
        </p:xfrm>
        <a:graphic>
          <a:graphicData uri="http://schemas.openxmlformats.org/drawingml/2006/table">
            <a:tbl>
              <a:tblPr/>
              <a:tblGrid>
                <a:gridCol w="723014">
                  <a:extLst>
                    <a:ext uri="{9D8B030D-6E8A-4147-A177-3AD203B41FA5}">
                      <a16:colId xmlns:a16="http://schemas.microsoft.com/office/drawing/2014/main" val="3120026997"/>
                    </a:ext>
                  </a:extLst>
                </a:gridCol>
                <a:gridCol w="562344">
                  <a:extLst>
                    <a:ext uri="{9D8B030D-6E8A-4147-A177-3AD203B41FA5}">
                      <a16:colId xmlns:a16="http://schemas.microsoft.com/office/drawing/2014/main" val="1225717446"/>
                    </a:ext>
                  </a:extLst>
                </a:gridCol>
                <a:gridCol w="4875538">
                  <a:extLst>
                    <a:ext uri="{9D8B030D-6E8A-4147-A177-3AD203B41FA5}">
                      <a16:colId xmlns:a16="http://schemas.microsoft.com/office/drawing/2014/main" val="1836278079"/>
                    </a:ext>
                  </a:extLst>
                </a:gridCol>
                <a:gridCol w="908574">
                  <a:extLst>
                    <a:ext uri="{9D8B030D-6E8A-4147-A177-3AD203B41FA5}">
                      <a16:colId xmlns:a16="http://schemas.microsoft.com/office/drawing/2014/main" val="300325647"/>
                    </a:ext>
                  </a:extLst>
                </a:gridCol>
                <a:gridCol w="1272187">
                  <a:extLst>
                    <a:ext uri="{9D8B030D-6E8A-4147-A177-3AD203B41FA5}">
                      <a16:colId xmlns:a16="http://schemas.microsoft.com/office/drawing/2014/main" val="1717059317"/>
                    </a:ext>
                  </a:extLst>
                </a:gridCol>
                <a:gridCol w="2021544">
                  <a:extLst>
                    <a:ext uri="{9D8B030D-6E8A-4147-A177-3AD203B41FA5}">
                      <a16:colId xmlns:a16="http://schemas.microsoft.com/office/drawing/2014/main" val="3998158075"/>
                    </a:ext>
                  </a:extLst>
                </a:gridCol>
              </a:tblGrid>
              <a:tr h="8252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 Link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1908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9Ma1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Equations with x on both sides 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2b-2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7862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Compound Shapes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7a-2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6665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of a Circle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539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7a-6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0293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Cylinders 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7b-5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8756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en-GB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2991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9Ma2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Simplify Ratio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4c-1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2077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In a Ratio 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4c-5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130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In a Ratio 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4c-6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1326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Rearrange (2 step)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2b-4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058335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Rearrange (x both sides)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2b-4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49549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9Ma3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1-step equations (balancing)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1745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2-step equations (multiplcation)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493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2-step equations (division)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5518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2-step equations (x on denominator)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2964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2-step equations (x is negative)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5a-4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69843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9Ma4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Fractions as pictures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9830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Generate Equivalent Fractions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4a-1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17023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Simplify Fractions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4a-1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02029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Improper Fractions to mixed numbers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4a-3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483789"/>
                  </a:ext>
                </a:extLst>
              </a:tr>
              <a:tr h="2921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 numbers to improper fractions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4a-3</a:t>
                      </a:r>
                    </a:p>
                  </a:txBody>
                  <a:tcPr marL="7200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7043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6829" y="300609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6429" y="319659"/>
            <a:ext cx="54203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Google Classroom </a:t>
            </a:r>
            <a:r>
              <a:rPr sz="2400" spc="-10" dirty="0"/>
              <a:t>(Preparing </a:t>
            </a:r>
            <a:r>
              <a:rPr sz="2400" spc="-15" dirty="0"/>
              <a:t>for </a:t>
            </a:r>
            <a:r>
              <a:rPr sz="2400" spc="-5" dirty="0"/>
              <a:t>the</a:t>
            </a:r>
            <a:r>
              <a:rPr sz="2400" spc="-55" dirty="0"/>
              <a:t> </a:t>
            </a:r>
            <a:r>
              <a:rPr sz="2400" spc="-5" dirty="0"/>
              <a:t>GCSE)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241300" y="1038225"/>
            <a:ext cx="9775190" cy="11995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539115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brilliant resources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help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prepare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for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GCSE Maths 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40" dirty="0">
                <a:solidFill>
                  <a:srgbClr val="006FC0"/>
                </a:solidFill>
                <a:latin typeface="Calibri"/>
                <a:cs typeface="Calibri"/>
              </a:rPr>
              <a:t>Year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10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Maths Google 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</a:t>
            </a:r>
            <a:r>
              <a:rPr sz="1800" b="1" i="1" spc="1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40" dirty="0">
                <a:solidFill>
                  <a:srgbClr val="006FC0"/>
                </a:solidFill>
                <a:latin typeface="Calibri"/>
                <a:cs typeface="Calibri"/>
              </a:rPr>
              <a:t>Year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9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</a:t>
            </a:r>
            <a:r>
              <a:rPr sz="1800" b="1" i="1" spc="1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040" y="2875102"/>
            <a:ext cx="6786245" cy="339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443230" indent="-343535">
              <a:lnSpc>
                <a:spcPct val="100000"/>
              </a:lnSpc>
              <a:spcBef>
                <a:spcPts val="1675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dirty="0">
                <a:latin typeface="Calibri"/>
                <a:cs typeface="Calibri"/>
              </a:rPr>
              <a:t>Learning </a:t>
            </a:r>
            <a:r>
              <a:rPr sz="2000" b="1" spc="-5" dirty="0">
                <a:latin typeface="Calibri"/>
                <a:cs typeface="Calibri"/>
              </a:rPr>
              <a:t>Maps </a:t>
            </a:r>
            <a:r>
              <a:rPr sz="2000" b="1" dirty="0">
                <a:latin typeface="Calibri"/>
                <a:cs typeface="Calibri"/>
              </a:rPr>
              <a:t>– </a:t>
            </a:r>
            <a:r>
              <a:rPr sz="2000" b="1" spc="-5" dirty="0">
                <a:latin typeface="Calibri"/>
                <a:cs typeface="Calibri"/>
              </a:rPr>
              <a:t>with links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spc="-10" dirty="0">
                <a:latin typeface="Calibri"/>
                <a:cs typeface="Calibri"/>
              </a:rPr>
              <a:t>Exam </a:t>
            </a:r>
            <a:r>
              <a:rPr sz="2000" b="1" spc="-5" dirty="0">
                <a:latin typeface="Calibri"/>
                <a:cs typeface="Calibri"/>
              </a:rPr>
              <a:t>Questions </a:t>
            </a:r>
            <a:r>
              <a:rPr sz="2000" b="1" spc="-15" dirty="0">
                <a:latin typeface="Calibri"/>
                <a:cs typeface="Calibri"/>
              </a:rPr>
              <a:t>for </a:t>
            </a:r>
            <a:r>
              <a:rPr sz="2000" b="1" spc="-5" dirty="0">
                <a:latin typeface="Calibri"/>
                <a:cs typeface="Calibri"/>
              </a:rPr>
              <a:t>each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topic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  <a:p>
            <a:pPr marL="443230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43230" algn="l"/>
                <a:tab pos="443865" algn="l"/>
              </a:tabLst>
            </a:pPr>
            <a:r>
              <a:rPr sz="2000" b="1" spc="-10" dirty="0">
                <a:latin typeface="Calibri"/>
                <a:cs typeface="Calibri"/>
              </a:rPr>
              <a:t>Practice </a:t>
            </a:r>
            <a:r>
              <a:rPr sz="2000" b="1" spc="-5" dirty="0">
                <a:latin typeface="Calibri"/>
                <a:cs typeface="Calibri"/>
              </a:rPr>
              <a:t>GCSE </a:t>
            </a:r>
            <a:r>
              <a:rPr sz="2000" b="1" spc="-10" dirty="0">
                <a:latin typeface="Calibri"/>
                <a:cs typeface="Calibri"/>
              </a:rPr>
              <a:t>Exam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Papers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2176" y="5710809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396</Words>
  <Application>Microsoft Office PowerPoint</Application>
  <PresentationFormat>Custom</PresentationFormat>
  <Paragraphs>123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9 Maths Remote Learning Planner Contents</vt:lpstr>
      <vt:lpstr>PowerPoint Presentation</vt:lpstr>
      <vt:lpstr>PowerPoint Presentation</vt:lpstr>
      <vt:lpstr>Google Classroom (Preparing for the GCSE)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cp:lastModifiedBy>Isherwood, Michael</cp:lastModifiedBy>
  <cp:revision>8</cp:revision>
  <cp:lastPrinted>2020-04-29T13:01:26Z</cp:lastPrinted>
  <dcterms:created xsi:type="dcterms:W3CDTF">2020-04-14T07:58:35Z</dcterms:created>
  <dcterms:modified xsi:type="dcterms:W3CDTF">2020-05-04T07:47:46Z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