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062bcae5ee67a5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062bcae5ee67a5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62bcae5ee67a5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62bcae5ee67a5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062bcae5ee67a5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62bcae5ee67a5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062bcae5ee67a5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062bcae5ee67a5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062bcae5ee67a5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062bcae5ee67a5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062bcae5ee67a5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062bcae5ee67a5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8.jpg"/><Relationship Id="rId7" Type="http://schemas.openxmlformats.org/officeDocument/2006/relationships/image" Target="../media/image12.jp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9.jpg"/><Relationship Id="rId7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11.jpg"/><Relationship Id="rId7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10.jpg"/><Relationship Id="rId6" Type="http://schemas.openxmlformats.org/officeDocument/2006/relationships/image" Target="../media/image2.jpg"/><Relationship Id="rId7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5.jpg"/><Relationship Id="rId6" Type="http://schemas.openxmlformats.org/officeDocument/2006/relationships/image" Target="../media/image2.jp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2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6061638" y="370050"/>
            <a:ext cx="12327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rgbClr val="0C343D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>
              <a:solidFill>
                <a:srgbClr val="0C34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173650" y="2873650"/>
            <a:ext cx="3008700" cy="7926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900">
                <a:solidFill>
                  <a:srgbClr val="4A86E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Kindness</a:t>
            </a:r>
            <a:endParaRPr i="1" sz="4900">
              <a:solidFill>
                <a:srgbClr val="4A86E8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600" y="1423125"/>
            <a:ext cx="4558775" cy="145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710" y="3900875"/>
            <a:ext cx="992551" cy="10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650" y="199826"/>
            <a:ext cx="4077774" cy="4789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525448" y="0"/>
            <a:ext cx="83304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2115750" y="1417350"/>
            <a:ext cx="4912500" cy="11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32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“Doing </a:t>
            </a:r>
            <a:r>
              <a:rPr b="1" i="1" lang="en-GB" sz="32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something towards yourself and/or others, motivated by genuine desire to make a </a:t>
            </a:r>
            <a:r>
              <a:rPr b="1" i="1" lang="en-GB" sz="3200" u="sng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positive</a:t>
            </a:r>
            <a:r>
              <a:rPr b="1" i="1" lang="en-GB" sz="32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difference”.</a:t>
            </a:r>
            <a:endParaRPr b="1" i="1" sz="3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0400" y="4161825"/>
            <a:ext cx="249102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5723" y="4054125"/>
            <a:ext cx="992551" cy="10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597" y="1751887"/>
            <a:ext cx="1517150" cy="13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7">
            <a:alphaModFix/>
          </a:blip>
          <a:srcRect b="0" l="0" r="-2986" t="3502"/>
          <a:stretch/>
        </p:blipFill>
        <p:spPr>
          <a:xfrm>
            <a:off x="7254250" y="1627575"/>
            <a:ext cx="1636800" cy="16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9" name="Google Shape;69;p14"/>
          <p:cNvSpPr/>
          <p:nvPr/>
        </p:nvSpPr>
        <p:spPr>
          <a:xfrm>
            <a:off x="2590025" y="290625"/>
            <a:ext cx="4200808" cy="61828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134F5C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34F5C"/>
                </a:solidFill>
                <a:latin typeface="Calibri"/>
              </a:rPr>
              <a:t>What is kindness?</a:t>
            </a:r>
          </a:p>
        </p:txBody>
      </p:sp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b="0" l="47832" r="0" t="0"/>
          <a:stretch/>
        </p:blipFill>
        <p:spPr>
          <a:xfrm>
            <a:off x="61775" y="4181400"/>
            <a:ext cx="2669103" cy="82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525448" y="0"/>
            <a:ext cx="83304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259025" y="701000"/>
            <a:ext cx="8061300" cy="39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What is Mental Health Awareness Week?</a:t>
            </a:r>
            <a:endParaRPr b="1"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Poor mental health can affect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anyone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, at any time. We believe that mental health is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everyone’s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business. 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So, for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one week,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-GB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Mental Health Foundation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campaign is around a specific theme, and this year it’s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kindness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The campaign reaches millions of people every year. With our support at Little Lever, we want to 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reach out to the community and support the students of our school. 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25" y="44400"/>
            <a:ext cx="249102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1448" y="4135500"/>
            <a:ext cx="992551" cy="10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5475" y="208575"/>
            <a:ext cx="2040425" cy="112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7">
            <a:alphaModFix/>
          </a:blip>
          <a:srcRect b="0" l="47832" r="0" t="0"/>
          <a:stretch/>
        </p:blipFill>
        <p:spPr>
          <a:xfrm>
            <a:off x="387425" y="4441125"/>
            <a:ext cx="1899429" cy="5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525448" y="0"/>
            <a:ext cx="83304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type="title"/>
          </p:nvPr>
        </p:nvSpPr>
        <p:spPr>
          <a:xfrm>
            <a:off x="258700" y="644600"/>
            <a:ext cx="8832300" cy="36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Why kindness?</a:t>
            </a:r>
            <a:endParaRPr b="1"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One thing that we have seen all over the world is that kindness is prevailing in uncertain times. 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I think we can all agree that among the fear and uncertainty at the moment, there is also a community of 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hope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There is also a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bonus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that by supporting others this will have a positive impact on our own mental health and wellbeing, which can help reduce stress and improve emotional wellbeing.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49102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7298" y="4135500"/>
            <a:ext cx="992551" cy="10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6275" y="107450"/>
            <a:ext cx="1603576" cy="12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 rotWithShape="1">
          <a:blip r:embed="rId7">
            <a:alphaModFix/>
          </a:blip>
          <a:srcRect b="0" l="47832" r="0" t="0"/>
          <a:stretch/>
        </p:blipFill>
        <p:spPr>
          <a:xfrm>
            <a:off x="387425" y="4441125"/>
            <a:ext cx="1899429" cy="5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525448" y="0"/>
            <a:ext cx="83304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type="title"/>
          </p:nvPr>
        </p:nvSpPr>
        <p:spPr>
          <a:xfrm>
            <a:off x="586975" y="885700"/>
            <a:ext cx="7896000" cy="27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Each day this week there will be several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kindness tasks 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for you to choose from on the Support Google Classroom. 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Pick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or as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of these tasks as you like and spread as much kindness as you can! 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1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Google Classroom code: dzyousd</a:t>
            </a:r>
            <a:endParaRPr i="1" sz="2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49102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0488" y="3674275"/>
            <a:ext cx="1803025" cy="135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0473" y="4019325"/>
            <a:ext cx="992551" cy="10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7">
            <a:alphaModFix/>
          </a:blip>
          <a:srcRect b="0" l="47832" r="0" t="0"/>
          <a:stretch/>
        </p:blipFill>
        <p:spPr>
          <a:xfrm>
            <a:off x="387425" y="4441125"/>
            <a:ext cx="1899429" cy="5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525448" y="0"/>
            <a:ext cx="83304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type="title"/>
          </p:nvPr>
        </p:nvSpPr>
        <p:spPr>
          <a:xfrm>
            <a:off x="233850" y="318175"/>
            <a:ext cx="8496300" cy="42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Monday 18th May 2020</a:t>
            </a:r>
            <a:endParaRPr b="1"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 u="sng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🌈 Call a friend that you haven’t spoken to for a while.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⭐️ Send a motivational text to a friend who is struggling.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⭐️ Send an inspirational quote to a friend.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🌈 Send someone you know a joke to cheer them up.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⭐️ Send someone you know a picture of a cute animal.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2491028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6900" y="728450"/>
            <a:ext cx="1903250" cy="26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0473" y="4019325"/>
            <a:ext cx="992551" cy="10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7">
            <a:alphaModFix/>
          </a:blip>
          <a:srcRect b="0" l="47832" r="0" t="0"/>
          <a:stretch/>
        </p:blipFill>
        <p:spPr>
          <a:xfrm>
            <a:off x="387425" y="4441125"/>
            <a:ext cx="1899429" cy="58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525448" y="0"/>
            <a:ext cx="83304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type="title"/>
          </p:nvPr>
        </p:nvSpPr>
        <p:spPr>
          <a:xfrm>
            <a:off x="5582325" y="349475"/>
            <a:ext cx="3168000" cy="20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I hope you have enjoyed spreading kindness today.</a:t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Remember to join the classroom to get Tuesday’s kindness task!</a:t>
            </a:r>
            <a:r>
              <a:rPr lang="en-GB" sz="21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675" y="3750000"/>
            <a:ext cx="2244251" cy="7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8299" y="3625626"/>
            <a:ext cx="948074" cy="96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750" y="594828"/>
            <a:ext cx="2491026" cy="3315273"/>
          </a:xfrm>
          <a:prstGeom prst="rect">
            <a:avLst/>
          </a:prstGeom>
          <a:noFill/>
          <a:ln cap="flat" cmpd="sng" w="1047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" name="Google Shape;120;p19"/>
          <p:cNvSpPr/>
          <p:nvPr/>
        </p:nvSpPr>
        <p:spPr>
          <a:xfrm>
            <a:off x="3086100" y="349463"/>
            <a:ext cx="2286900" cy="1827900"/>
          </a:xfrm>
          <a:prstGeom prst="wedgeRoundRectCallout">
            <a:avLst>
              <a:gd fmla="val -79448" name="adj1"/>
              <a:gd fmla="val 4019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6425" y="469500"/>
            <a:ext cx="1646251" cy="158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3221575" y="2630288"/>
            <a:ext cx="5452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Or if you are already a member, come back tomorrow to spread more kindness!</a:t>
            </a:r>
            <a:endParaRPr sz="1700">
              <a:solidFill>
                <a:srgbClr val="134F5C"/>
              </a:solidFill>
            </a:endParaRPr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8">
            <a:alphaModFix/>
          </a:blip>
          <a:srcRect b="0" l="47832" r="0" t="0"/>
          <a:stretch/>
        </p:blipFill>
        <p:spPr>
          <a:xfrm>
            <a:off x="3086100" y="3705023"/>
            <a:ext cx="2286896" cy="70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131263" y="4166600"/>
            <a:ext cx="3000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273825" y="4141100"/>
            <a:ext cx="2708700" cy="843600"/>
          </a:xfrm>
          <a:prstGeom prst="wedgeRoundRectCallout">
            <a:avLst>
              <a:gd fmla="val 14480" name="adj1"/>
              <a:gd fmla="val -85577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rgbClr val="0C343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7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Come and say hello on our </a:t>
            </a:r>
            <a:r>
              <a:rPr i="1" lang="en-GB" sz="1700">
                <a:solidFill>
                  <a:srgbClr val="45818E"/>
                </a:solidFill>
                <a:latin typeface="Calibri"/>
                <a:ea typeface="Calibri"/>
                <a:cs typeface="Calibri"/>
                <a:sym typeface="Calibri"/>
              </a:rPr>
              <a:t>Google Classroom: dzyousd</a:t>
            </a:r>
            <a:endParaRPr sz="1000">
              <a:solidFill>
                <a:srgbClr val="45818E"/>
              </a:solidFill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94250" y="207225"/>
            <a:ext cx="2708700" cy="4812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 cap="flat" cmpd="sng" w="38100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Miss May, SEMH Specialist Teaching Assistant at Little Lever School</a:t>
            </a:r>
            <a:endParaRPr sz="13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