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ED45E-A7B6-4BDC-A1D9-0C7903747ECA}" v="7" dt="2020-06-02T15:12:40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dC Roper" userId="4d711c82408f5c49" providerId="LiveId" clId="{779ED45E-A7B6-4BDC-A1D9-0C7903747ECA}"/>
    <pc:docChg chg="custSel addSld modSld">
      <pc:chgData name="JandC Roper" userId="4d711c82408f5c49" providerId="LiveId" clId="{779ED45E-A7B6-4BDC-A1D9-0C7903747ECA}" dt="2020-06-02T15:12:40.267" v="11"/>
      <pc:docMkLst>
        <pc:docMk/>
      </pc:docMkLst>
      <pc:sldChg chg="modTransition">
        <pc:chgData name="JandC Roper" userId="4d711c82408f5c49" providerId="LiveId" clId="{779ED45E-A7B6-4BDC-A1D9-0C7903747ECA}" dt="2020-06-02T15:12:40.267" v="11"/>
        <pc:sldMkLst>
          <pc:docMk/>
          <pc:sldMk cId="1284236420" sldId="256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1660638434" sldId="257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858070613" sldId="258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1262099748" sldId="259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1512106189" sldId="260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2457248592" sldId="261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477714892" sldId="262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387152188" sldId="263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1500769510" sldId="264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31237925" sldId="265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2532067050" sldId="266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124487558" sldId="267"/>
        </pc:sldMkLst>
      </pc:sldChg>
      <pc:sldChg chg="modTransition">
        <pc:chgData name="JandC Roper" userId="4d711c82408f5c49" providerId="LiveId" clId="{779ED45E-A7B6-4BDC-A1D9-0C7903747ECA}" dt="2020-06-02T15:12:40.267" v="11"/>
        <pc:sldMkLst>
          <pc:docMk/>
          <pc:sldMk cId="3662675551" sldId="268"/>
        </pc:sldMkLst>
      </pc:sldChg>
      <pc:sldChg chg="addSp modSp add mod modTransition setBg">
        <pc:chgData name="JandC Roper" userId="4d711c82408f5c49" providerId="LiveId" clId="{779ED45E-A7B6-4BDC-A1D9-0C7903747ECA}" dt="2020-06-02T15:12:40.267" v="11"/>
        <pc:sldMkLst>
          <pc:docMk/>
          <pc:sldMk cId="1144947858" sldId="269"/>
        </pc:sldMkLst>
        <pc:spChg chg="add">
          <ac:chgData name="JandC Roper" userId="4d711c82408f5c49" providerId="LiveId" clId="{779ED45E-A7B6-4BDC-A1D9-0C7903747ECA}" dt="2020-06-02T15:07:25.073" v="2" actId="26606"/>
          <ac:spMkLst>
            <pc:docMk/>
            <pc:sldMk cId="1144947858" sldId="269"/>
            <ac:spMk id="8" creationId="{62C9703D-C8F9-44AD-A7C0-C2F3871F8C1B}"/>
          </ac:spMkLst>
        </pc:spChg>
        <pc:picChg chg="add mod">
          <ac:chgData name="JandC Roper" userId="4d711c82408f5c49" providerId="LiveId" clId="{779ED45E-A7B6-4BDC-A1D9-0C7903747ECA}" dt="2020-06-02T15:07:54.999" v="9" actId="14100"/>
          <ac:picMkLst>
            <pc:docMk/>
            <pc:sldMk cId="1144947858" sldId="269"/>
            <ac:picMk id="3" creationId="{7EE39731-B634-40AB-9D79-DA44EE3342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9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7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8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1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7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1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5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7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FB0F-4695-45E1-9987-B63720EBF3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6487FE-16D0-46D3-8882-DAB9048C97B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F07F1D-8486-43C2-A583-78B4EEC4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4F087-19F9-4107-AF4A-9FD2000E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72B64-A35A-4CDA-97CA-973F54C82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424" y="4460798"/>
            <a:ext cx="8637073" cy="558063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Design a Kit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27C51-3270-47DC-A055-F39BA1D1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425" y="5029495"/>
            <a:ext cx="8637072" cy="429072"/>
          </a:xfrm>
        </p:spPr>
        <p:txBody>
          <a:bodyPr>
            <a:normAutofit fontScale="92500" lnSpcReduction="10000"/>
          </a:bodyPr>
          <a:lstStyle/>
          <a:p>
            <a:endParaRPr lang="en-GB" sz="1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80AF9B-B176-410F-92A0-7C78CB63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CAB328-A4F8-449E-81F6-39C37B87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530302-D301-4B31-B0FE-92E3F7B6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8257E25E-4D26-4D0A-A103-040507DA9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4197" b="3"/>
          <a:stretch/>
        </p:blipFill>
        <p:spPr>
          <a:xfrm>
            <a:off x="2408470" y="963739"/>
            <a:ext cx="3599926" cy="236922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4D2960F-4D9D-4C67-B5C0-D21BFEDB29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9068" b="-1"/>
          <a:stretch/>
        </p:blipFill>
        <p:spPr>
          <a:xfrm>
            <a:off x="6172121" y="963739"/>
            <a:ext cx="3599926" cy="23692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87DF85-8079-4DF1-ABD5-2CCE2D9F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0F585A3-4F05-42DD-A4F6-D87D0826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266925-2910-48FC-B99D-CFFD0A14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ampions League  Music">
            <a:hlinkClick r:id="" action="ppaction://media"/>
            <a:extLst>
              <a:ext uri="{FF2B5EF4-FFF2-40B4-BE49-F238E27FC236}">
                <a16:creationId xmlns:a16="http://schemas.microsoft.com/office/drawing/2014/main" id="{711CA876-52D6-4E2C-8391-A8C673DFC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850" y="54585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795">
        <p14:reveal/>
      </p:transition>
    </mc:Choice>
    <mc:Fallback>
      <p:transition spd="slow" advTm="6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air of blue shoes&#10;&#10;Description automatically generated">
            <a:extLst>
              <a:ext uri="{FF2B5EF4-FFF2-40B4-BE49-F238E27FC236}">
                <a16:creationId xmlns:a16="http://schemas.microsoft.com/office/drawing/2014/main" id="{19E948D2-F29A-4DD4-9BFD-2D3482755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643467"/>
            <a:ext cx="6625653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586">
        <p14:reveal/>
      </p:transition>
    </mc:Choice>
    <mc:Fallback>
      <p:transition spd="slow" advTm="458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shirt&#10;&#10;Description automatically generated">
            <a:extLst>
              <a:ext uri="{FF2B5EF4-FFF2-40B4-BE49-F238E27FC236}">
                <a16:creationId xmlns:a16="http://schemas.microsoft.com/office/drawing/2014/main" id="{FD0FAFBD-43BC-4779-81DC-EC587E543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89" y="643467"/>
            <a:ext cx="6790544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6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75">
        <p14:reveal/>
      </p:transition>
    </mc:Choice>
    <mc:Fallback>
      <p:transition spd="slow" advTm="507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thing, person&#10;&#10;Description automatically generated">
            <a:extLst>
              <a:ext uri="{FF2B5EF4-FFF2-40B4-BE49-F238E27FC236}">
                <a16:creationId xmlns:a16="http://schemas.microsoft.com/office/drawing/2014/main" id="{7F1DE6BC-5FE3-4245-AF6C-EC7F6531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4" y="643467"/>
            <a:ext cx="6056025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643">
        <p14:reveal/>
      </p:transition>
    </mc:Choice>
    <mc:Fallback>
      <p:transition spd="slow" advTm="464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7EE39731-B634-40AB-9D79-DA44EE334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1" y="643467"/>
            <a:ext cx="6445771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436">
        <p14:reveal/>
      </p:transition>
    </mc:Choice>
    <mc:Fallback>
      <p:transition spd="slow" advTm="543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1184-7896-476A-BD55-77CEC682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B525-16C8-4349-8865-65B7A0D45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Congratulations to all the pupils who took part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29043D1-B4AC-4F9A-90DA-3B95AC26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55212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036">
        <p14:reveal/>
      </p:transition>
    </mc:Choice>
    <mc:Fallback>
      <p:transition spd="slow" advTm="703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0D0AE-0644-4BF3-B2DD-926BB92E9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The following pictures show some of the fantastic kits the pupils of Year 7 and Year 8 have designed…</a:t>
            </a:r>
          </a:p>
        </p:txBody>
      </p:sp>
    </p:spTree>
    <p:extLst>
      <p:ext uri="{BB962C8B-B14F-4D97-AF65-F5344CB8AC3E}">
        <p14:creationId xmlns:p14="http://schemas.microsoft.com/office/powerpoint/2010/main" val="166063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626">
        <p14:reveal/>
      </p:transition>
    </mc:Choice>
    <mc:Fallback>
      <p:transition spd="slow" advTm="56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6DD2E-38D5-4CB1-8EB2-8A02E8DE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8" y="643467"/>
            <a:ext cx="7375160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7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581">
        <p14:reveal/>
      </p:transition>
    </mc:Choice>
    <mc:Fallback>
      <p:transition spd="slow" advTm="45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ess&#10;&#10;Description automatically generated">
            <a:extLst>
              <a:ext uri="{FF2B5EF4-FFF2-40B4-BE49-F238E27FC236}">
                <a16:creationId xmlns:a16="http://schemas.microsoft.com/office/drawing/2014/main" id="{0FE2D2FE-3B22-4526-9444-4EAA2EF52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77" y="422242"/>
            <a:ext cx="6940446" cy="4873234"/>
          </a:xfrm>
          <a:prstGeom prst="rect">
            <a:avLst/>
          </a:prstGeom>
          <a:ln>
            <a:solidFill>
              <a:srgbClr val="B1B0B5"/>
            </a:solidFill>
          </a:ln>
        </p:spPr>
      </p:pic>
    </p:spTree>
    <p:extLst>
      <p:ext uri="{BB962C8B-B14F-4D97-AF65-F5344CB8AC3E}">
        <p14:creationId xmlns:p14="http://schemas.microsoft.com/office/powerpoint/2010/main" val="12620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651">
        <p14:reveal/>
      </p:transition>
    </mc:Choice>
    <mc:Fallback>
      <p:transition spd="slow" advTm="465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dress&#10;&#10;Description automatically generated">
            <a:extLst>
              <a:ext uri="{FF2B5EF4-FFF2-40B4-BE49-F238E27FC236}">
                <a16:creationId xmlns:a16="http://schemas.microsoft.com/office/drawing/2014/main" id="{C894CA45-FDDA-4695-A176-3B0938A4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8" y="643467"/>
            <a:ext cx="7120327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375">
        <p14:reveal/>
      </p:transition>
    </mc:Choice>
    <mc:Fallback>
      <p:transition spd="slow" advTm="437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thing, doll&#10;&#10;Description automatically generated">
            <a:extLst>
              <a:ext uri="{FF2B5EF4-FFF2-40B4-BE49-F238E27FC236}">
                <a16:creationId xmlns:a16="http://schemas.microsoft.com/office/drawing/2014/main" id="{1DDD344D-CD87-488A-8FB6-82723937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90" y="643467"/>
            <a:ext cx="6730584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4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777">
        <p14:reveal/>
      </p:transition>
    </mc:Choice>
    <mc:Fallback>
      <p:transition spd="slow" advTm="67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lorful, wearing, table, red&#10;&#10;Description automatically generated">
            <a:extLst>
              <a:ext uri="{FF2B5EF4-FFF2-40B4-BE49-F238E27FC236}">
                <a16:creationId xmlns:a16="http://schemas.microsoft.com/office/drawing/2014/main" id="{DB11F09E-7872-4012-980E-89C8DE497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9" y="643467"/>
            <a:ext cx="6700604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120">
        <p14:reveal/>
      </p:transition>
    </mc:Choice>
    <mc:Fallback>
      <p:transition spd="slow" advTm="412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6D175D5-1177-4B2A-AA06-D29B6CACF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4" y="643467"/>
            <a:ext cx="6056026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315">
        <p14:reveal/>
      </p:transition>
    </mc:Choice>
    <mc:Fallback>
      <p:transition spd="slow" advTm="531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161E8F-4F04-467C-964D-8200AECD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72" y="643467"/>
            <a:ext cx="6041036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154">
        <p14:reveal/>
      </p:transition>
    </mc:Choice>
    <mc:Fallback>
      <p:transition spd="slow" advTm="5154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Widescreen</PresentationFormat>
  <Paragraphs>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Design a Kit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 Kit Project</dc:title>
  <dc:creator>JandC Roper</dc:creator>
  <cp:lastModifiedBy>JandC Roper</cp:lastModifiedBy>
  <cp:revision>3</cp:revision>
  <dcterms:created xsi:type="dcterms:W3CDTF">2020-06-02T13:45:41Z</dcterms:created>
  <dcterms:modified xsi:type="dcterms:W3CDTF">2020-06-02T15:12:40Z</dcterms:modified>
</cp:coreProperties>
</file>