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41"/>
    <p:restoredTop sz="83895"/>
  </p:normalViewPr>
  <p:slideViewPr>
    <p:cSldViewPr snapToGrid="0" snapToObjects="1">
      <p:cViewPr varScale="1">
        <p:scale>
          <a:sx n="100" d="100"/>
          <a:sy n="100" d="100"/>
        </p:scale>
        <p:origin x="168" y="1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59696-ED61-2B40-B97B-0A0A61CF6D65}" type="datetimeFigureOut">
              <a:rPr lang="en-US" smtClean="0"/>
              <a:t>6/3/20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95C6-F8E9-CB4B-B356-A5D8FF21F05D}" type="slidenum">
              <a:rPr lang="en-US" smtClean="0"/>
              <a:t>‹#›</a:t>
            </a:fld>
            <a:endParaRPr lang="en-US"/>
          </a:p>
        </p:txBody>
      </p:sp>
    </p:spTree>
    <p:extLst>
      <p:ext uri="{BB962C8B-B14F-4D97-AF65-F5344CB8AC3E}">
        <p14:creationId xmlns:p14="http://schemas.microsoft.com/office/powerpoint/2010/main" val="10130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A95C6-F8E9-CB4B-B356-A5D8FF21F05D}" type="slidenum">
              <a:rPr lang="en-US" smtClean="0"/>
              <a:t>7</a:t>
            </a:fld>
            <a:endParaRPr lang="en-US"/>
          </a:p>
        </p:txBody>
      </p:sp>
    </p:spTree>
    <p:extLst>
      <p:ext uri="{BB962C8B-B14F-4D97-AF65-F5344CB8AC3E}">
        <p14:creationId xmlns:p14="http://schemas.microsoft.com/office/powerpoint/2010/main" val="185032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A95C6-F8E9-CB4B-B356-A5D8FF21F05D}" type="slidenum">
              <a:rPr lang="en-US" smtClean="0"/>
              <a:t>9</a:t>
            </a:fld>
            <a:endParaRPr lang="en-US"/>
          </a:p>
        </p:txBody>
      </p:sp>
    </p:spTree>
    <p:extLst>
      <p:ext uri="{BB962C8B-B14F-4D97-AF65-F5344CB8AC3E}">
        <p14:creationId xmlns:p14="http://schemas.microsoft.com/office/powerpoint/2010/main" val="88455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A95C6-F8E9-CB4B-B356-A5D8FF21F05D}" type="slidenum">
              <a:rPr lang="en-US" smtClean="0"/>
              <a:t>13</a:t>
            </a:fld>
            <a:endParaRPr lang="en-US"/>
          </a:p>
        </p:txBody>
      </p:sp>
    </p:spTree>
    <p:extLst>
      <p:ext uri="{BB962C8B-B14F-4D97-AF65-F5344CB8AC3E}">
        <p14:creationId xmlns:p14="http://schemas.microsoft.com/office/powerpoint/2010/main" val="91869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95C6-F8E9-CB4B-B356-A5D8FF21F05D}" type="slidenum">
              <a:rPr lang="en-US" smtClean="0"/>
              <a:t>15</a:t>
            </a:fld>
            <a:endParaRPr lang="en-US"/>
          </a:p>
        </p:txBody>
      </p:sp>
    </p:spTree>
    <p:extLst>
      <p:ext uri="{BB962C8B-B14F-4D97-AF65-F5344CB8AC3E}">
        <p14:creationId xmlns:p14="http://schemas.microsoft.com/office/powerpoint/2010/main" val="325879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6/3/20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6/3/20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335" y="989773"/>
            <a:ext cx="10993348" cy="2541431"/>
          </a:xfrm>
        </p:spPr>
        <p:txBody>
          <a:bodyPr/>
          <a:lstStyle/>
          <a:p>
            <a:r>
              <a:rPr lang="en-US" dirty="0"/>
              <a:t>Lockdown photo diary</a:t>
            </a:r>
          </a:p>
        </p:txBody>
      </p:sp>
      <p:sp>
        <p:nvSpPr>
          <p:cNvPr id="3" name="Subtitle 2"/>
          <p:cNvSpPr>
            <a:spLocks noGrp="1"/>
          </p:cNvSpPr>
          <p:nvPr>
            <p:ph type="subTitle" idx="1"/>
          </p:nvPr>
        </p:nvSpPr>
        <p:spPr/>
        <p:txBody>
          <a:bodyPr/>
          <a:lstStyle/>
          <a:p>
            <a:r>
              <a:rPr lang="en-US" dirty="0"/>
              <a:t>Lucy </a:t>
            </a:r>
            <a:r>
              <a:rPr lang="en-US" dirty="0" err="1"/>
              <a:t>Naisbitt</a:t>
            </a:r>
            <a:endParaRPr lang="en-US" dirty="0"/>
          </a:p>
        </p:txBody>
      </p:sp>
    </p:spTree>
    <p:extLst>
      <p:ext uri="{BB962C8B-B14F-4D97-AF65-F5344CB8AC3E}">
        <p14:creationId xmlns:p14="http://schemas.microsoft.com/office/powerpoint/2010/main" val="1155153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27551"/>
            <a:ext cx="9603275" cy="626203"/>
          </a:xfrm>
        </p:spPr>
        <p:txBody>
          <a:bodyPr/>
          <a:lstStyle/>
          <a:p>
            <a:r>
              <a:rPr lang="en-US" dirty="0"/>
              <a:t>Entry </a:t>
            </a:r>
            <a:r>
              <a:rPr lang="en-US"/>
              <a:t>number nine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392" y="1953494"/>
            <a:ext cx="3132266" cy="4176355"/>
          </a:xfrm>
        </p:spPr>
      </p:pic>
      <p:sp>
        <p:nvSpPr>
          <p:cNvPr id="5" name="TextBox 4"/>
          <p:cNvSpPr txBox="1"/>
          <p:nvPr/>
        </p:nvSpPr>
        <p:spPr>
          <a:xfrm>
            <a:off x="4250724" y="2298357"/>
            <a:ext cx="6804130" cy="2308324"/>
          </a:xfrm>
          <a:prstGeom prst="rect">
            <a:avLst/>
          </a:prstGeom>
          <a:noFill/>
        </p:spPr>
        <p:txBody>
          <a:bodyPr wrap="square" rtlCol="0">
            <a:spAutoFit/>
          </a:bodyPr>
          <a:lstStyle/>
          <a:p>
            <a:r>
              <a:rPr lang="en-US" dirty="0"/>
              <a:t>This is my </a:t>
            </a:r>
            <a:r>
              <a:rPr lang="en-US" dirty="0" err="1"/>
              <a:t>favourite</a:t>
            </a:r>
            <a:r>
              <a:rPr lang="en-US" dirty="0"/>
              <a:t> for my take on this weeks task as these books are all different </a:t>
            </a:r>
            <a:r>
              <a:rPr lang="en-US" dirty="0" err="1"/>
              <a:t>colours</a:t>
            </a:r>
            <a:r>
              <a:rPr lang="en-US" dirty="0"/>
              <a:t> yet are very much related to each other. I don’t have a white surface in my house big enough to fit these six books on so I had to take this picture in my </a:t>
            </a:r>
            <a:r>
              <a:rPr lang="en-US" dirty="0" err="1"/>
              <a:t>backgarden</a:t>
            </a:r>
            <a:r>
              <a:rPr lang="en-US" dirty="0"/>
              <a:t> on the grass. This, however, made the photo look better, in my opinion, as there is a contrast between the </a:t>
            </a:r>
            <a:r>
              <a:rPr lang="en-US" dirty="0" err="1"/>
              <a:t>colours</a:t>
            </a:r>
            <a:r>
              <a:rPr lang="en-US" dirty="0"/>
              <a:t> of the books and the grass. </a:t>
            </a:r>
          </a:p>
          <a:p>
            <a:endParaRPr lang="en-US" dirty="0"/>
          </a:p>
          <a:p>
            <a:r>
              <a:rPr lang="en-US" dirty="0"/>
              <a:t>Shot using iPhone 7 – edited using </a:t>
            </a:r>
            <a:r>
              <a:rPr lang="en-US" dirty="0" err="1"/>
              <a:t>Snapseed</a:t>
            </a:r>
            <a:r>
              <a:rPr lang="en-US" dirty="0"/>
              <a:t>.</a:t>
            </a:r>
          </a:p>
        </p:txBody>
      </p:sp>
    </p:spTree>
    <p:extLst>
      <p:ext uri="{BB962C8B-B14F-4D97-AF65-F5344CB8AC3E}">
        <p14:creationId xmlns:p14="http://schemas.microsoft.com/office/powerpoint/2010/main" val="2074761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02499"/>
            <a:ext cx="9603275" cy="651255"/>
          </a:xfrm>
        </p:spPr>
        <p:txBody>
          <a:bodyPr/>
          <a:lstStyle/>
          <a:p>
            <a:r>
              <a:rPr lang="en-US" dirty="0"/>
              <a:t>Entry number ten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916" y="1953494"/>
            <a:ext cx="3132267" cy="4176357"/>
          </a:xfrm>
        </p:spPr>
      </p:pic>
      <p:sp>
        <p:nvSpPr>
          <p:cNvPr id="5" name="TextBox 4"/>
          <p:cNvSpPr txBox="1"/>
          <p:nvPr/>
        </p:nvSpPr>
        <p:spPr>
          <a:xfrm>
            <a:off x="3731741" y="2199503"/>
            <a:ext cx="7323113" cy="2031325"/>
          </a:xfrm>
          <a:prstGeom prst="rect">
            <a:avLst/>
          </a:prstGeom>
          <a:noFill/>
        </p:spPr>
        <p:txBody>
          <a:bodyPr wrap="square" rtlCol="0">
            <a:spAutoFit/>
          </a:bodyPr>
          <a:lstStyle/>
          <a:p>
            <a:r>
              <a:rPr lang="en-US" dirty="0"/>
              <a:t>This is my third of four takes on this weeks task and I think this is the closest to what someone would describe as on of Steve Gallagher’s still life objects. I think this because it is on a white background and it is just one single object. I edited this purely to bring out the red </a:t>
            </a:r>
            <a:r>
              <a:rPr lang="en-US" dirty="0" err="1"/>
              <a:t>colour</a:t>
            </a:r>
            <a:r>
              <a:rPr lang="en-US" dirty="0"/>
              <a:t> of the shuttlecock that was just in my garden.</a:t>
            </a:r>
          </a:p>
          <a:p>
            <a:endParaRPr lang="en-US" dirty="0"/>
          </a:p>
          <a:p>
            <a:r>
              <a:rPr lang="en-US" dirty="0"/>
              <a:t>Shot using iPhone 7 – edited using </a:t>
            </a:r>
            <a:r>
              <a:rPr lang="en-US" dirty="0" err="1"/>
              <a:t>Snapseed</a:t>
            </a:r>
            <a:r>
              <a:rPr lang="en-US" dirty="0"/>
              <a:t>.</a:t>
            </a:r>
          </a:p>
        </p:txBody>
      </p:sp>
    </p:spTree>
    <p:extLst>
      <p:ext uri="{BB962C8B-B14F-4D97-AF65-F5344CB8AC3E}">
        <p14:creationId xmlns:p14="http://schemas.microsoft.com/office/powerpoint/2010/main" val="1429274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02499"/>
            <a:ext cx="9603275" cy="651255"/>
          </a:xfrm>
        </p:spPr>
        <p:txBody>
          <a:bodyPr/>
          <a:lstStyle/>
          <a:p>
            <a:r>
              <a:rPr lang="en-US"/>
              <a:t>Entry number eleven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887" y="1991541"/>
            <a:ext cx="3896438" cy="4134155"/>
          </a:xfrm>
        </p:spPr>
      </p:pic>
      <p:sp>
        <p:nvSpPr>
          <p:cNvPr id="5" name="TextBox 4"/>
          <p:cNvSpPr txBox="1"/>
          <p:nvPr/>
        </p:nvSpPr>
        <p:spPr>
          <a:xfrm>
            <a:off x="4460789" y="2261286"/>
            <a:ext cx="6882714" cy="2031325"/>
          </a:xfrm>
          <a:prstGeom prst="rect">
            <a:avLst/>
          </a:prstGeom>
          <a:noFill/>
        </p:spPr>
        <p:txBody>
          <a:bodyPr wrap="square" rtlCol="0">
            <a:spAutoFit/>
          </a:bodyPr>
          <a:lstStyle/>
          <a:p>
            <a:r>
              <a:rPr lang="en-US" dirty="0"/>
              <a:t>This is my final attempt at this weeks task using still life objects. I took this photo because I use this head band nearly everyday and it reminds me of when I went to France. I also took this photo as it would be an easy object to photograph and edited as it is mostly all black and would contrast well on the white background. </a:t>
            </a:r>
          </a:p>
          <a:p>
            <a:endParaRPr lang="en-US" dirty="0"/>
          </a:p>
          <a:p>
            <a:r>
              <a:rPr lang="en-US" dirty="0"/>
              <a:t>Shot using iPhone 7 – edited using </a:t>
            </a:r>
            <a:r>
              <a:rPr lang="en-US" dirty="0" err="1"/>
              <a:t>Snapseed</a:t>
            </a:r>
            <a:r>
              <a:rPr lang="en-US" dirty="0"/>
              <a:t>.</a:t>
            </a:r>
          </a:p>
        </p:txBody>
      </p:sp>
    </p:spTree>
    <p:extLst>
      <p:ext uri="{BB962C8B-B14F-4D97-AF65-F5344CB8AC3E}">
        <p14:creationId xmlns:p14="http://schemas.microsoft.com/office/powerpoint/2010/main" val="1706648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09822"/>
            <a:ext cx="9603275" cy="643932"/>
          </a:xfrm>
        </p:spPr>
        <p:txBody>
          <a:bodyPr/>
          <a:lstStyle/>
          <a:p>
            <a:r>
              <a:rPr lang="en-US" dirty="0"/>
              <a:t>Entry number twelve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6979" y="2016125"/>
            <a:ext cx="3778577" cy="4096074"/>
          </a:xfrm>
        </p:spPr>
      </p:pic>
      <p:sp>
        <p:nvSpPr>
          <p:cNvPr id="5" name="TextBox 4"/>
          <p:cNvSpPr txBox="1"/>
          <p:nvPr/>
        </p:nvSpPr>
        <p:spPr>
          <a:xfrm>
            <a:off x="5078437" y="2016124"/>
            <a:ext cx="6471138" cy="1477328"/>
          </a:xfrm>
          <a:prstGeom prst="rect">
            <a:avLst/>
          </a:prstGeom>
          <a:noFill/>
        </p:spPr>
        <p:txBody>
          <a:bodyPr wrap="square" rtlCol="0">
            <a:spAutoFit/>
          </a:bodyPr>
          <a:lstStyle/>
          <a:p>
            <a:r>
              <a:rPr lang="en-US" dirty="0"/>
              <a:t>This week’s task was to attempt alphabet photography so this is my take on that. For most of these I used inanimate objects from my room and put them together to make the 26 letters of the alphabet. </a:t>
            </a:r>
          </a:p>
          <a:p>
            <a:endParaRPr lang="en-US" dirty="0"/>
          </a:p>
          <a:p>
            <a:r>
              <a:rPr lang="en-US" dirty="0"/>
              <a:t>All shot using iPhone 8 – edited using </a:t>
            </a:r>
            <a:r>
              <a:rPr lang="en-US" dirty="0" err="1"/>
              <a:t>Snapseed</a:t>
            </a:r>
            <a:r>
              <a:rPr lang="en-US" dirty="0"/>
              <a:t>.</a:t>
            </a:r>
          </a:p>
        </p:txBody>
      </p:sp>
    </p:spTree>
    <p:extLst>
      <p:ext uri="{BB962C8B-B14F-4D97-AF65-F5344CB8AC3E}">
        <p14:creationId xmlns:p14="http://schemas.microsoft.com/office/powerpoint/2010/main" val="402870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B6FE-0A74-9340-B662-788101AE0F0F}"/>
              </a:ext>
            </a:extLst>
          </p:cNvPr>
          <p:cNvSpPr>
            <a:spLocks noGrp="1"/>
          </p:cNvSpPr>
          <p:nvPr>
            <p:ph type="title"/>
          </p:nvPr>
        </p:nvSpPr>
        <p:spPr>
          <a:xfrm>
            <a:off x="1451579" y="1219200"/>
            <a:ext cx="9603275" cy="634554"/>
          </a:xfrm>
        </p:spPr>
        <p:txBody>
          <a:bodyPr/>
          <a:lstStyle/>
          <a:p>
            <a:r>
              <a:rPr lang="en-US" dirty="0"/>
              <a:t>Entry Number thirteen</a:t>
            </a:r>
          </a:p>
        </p:txBody>
      </p:sp>
      <p:pic>
        <p:nvPicPr>
          <p:cNvPr id="5" name="Content Placeholder 4">
            <a:extLst>
              <a:ext uri="{FF2B5EF4-FFF2-40B4-BE49-F238E27FC236}">
                <a16:creationId xmlns:a16="http://schemas.microsoft.com/office/drawing/2014/main" id="{1AB17981-0F4A-BD4A-B39B-255858FE0B00}"/>
              </a:ext>
            </a:extLst>
          </p:cNvPr>
          <p:cNvPicPr>
            <a:picLocks noGrp="1" noChangeAspect="1"/>
          </p:cNvPicPr>
          <p:nvPr>
            <p:ph idx="1"/>
          </p:nvPr>
        </p:nvPicPr>
        <p:blipFill>
          <a:blip r:embed="rId2"/>
          <a:stretch>
            <a:fillRect/>
          </a:stretch>
        </p:blipFill>
        <p:spPr>
          <a:xfrm>
            <a:off x="186748" y="1853754"/>
            <a:ext cx="3609398" cy="2579701"/>
          </a:xfrm>
        </p:spPr>
      </p:pic>
      <p:pic>
        <p:nvPicPr>
          <p:cNvPr id="7" name="Picture 6">
            <a:extLst>
              <a:ext uri="{FF2B5EF4-FFF2-40B4-BE49-F238E27FC236}">
                <a16:creationId xmlns:a16="http://schemas.microsoft.com/office/drawing/2014/main" id="{57F4F13B-79FA-2245-86C1-C50061E29D2C}"/>
              </a:ext>
            </a:extLst>
          </p:cNvPr>
          <p:cNvPicPr>
            <a:picLocks noChangeAspect="1"/>
          </p:cNvPicPr>
          <p:nvPr/>
        </p:nvPicPr>
        <p:blipFill>
          <a:blip r:embed="rId3"/>
          <a:stretch>
            <a:fillRect/>
          </a:stretch>
        </p:blipFill>
        <p:spPr>
          <a:xfrm>
            <a:off x="1991447" y="4433455"/>
            <a:ext cx="3632295" cy="1934441"/>
          </a:xfrm>
          <a:prstGeom prst="rect">
            <a:avLst/>
          </a:prstGeom>
        </p:spPr>
      </p:pic>
      <p:sp>
        <p:nvSpPr>
          <p:cNvPr id="8" name="TextBox 7">
            <a:extLst>
              <a:ext uri="{FF2B5EF4-FFF2-40B4-BE49-F238E27FC236}">
                <a16:creationId xmlns:a16="http://schemas.microsoft.com/office/drawing/2014/main" id="{EFF81F30-D427-E84C-8AED-E0DE5392CE39}"/>
              </a:ext>
            </a:extLst>
          </p:cNvPr>
          <p:cNvSpPr txBox="1"/>
          <p:nvPr/>
        </p:nvSpPr>
        <p:spPr>
          <a:xfrm>
            <a:off x="4114800" y="2176384"/>
            <a:ext cx="6940054" cy="2308324"/>
          </a:xfrm>
          <a:prstGeom prst="rect">
            <a:avLst/>
          </a:prstGeom>
          <a:noFill/>
        </p:spPr>
        <p:txBody>
          <a:bodyPr wrap="square" rtlCol="0">
            <a:spAutoFit/>
          </a:bodyPr>
          <a:lstStyle/>
          <a:p>
            <a:r>
              <a:rPr lang="en-US" dirty="0"/>
              <a:t>‘REMEMBER YOU ARE NEVER ON YOUR OWN’</a:t>
            </a:r>
          </a:p>
          <a:p>
            <a:r>
              <a:rPr lang="en-US" dirty="0"/>
              <a:t>I decided to write this using my alphabet photography because it reflects how I felt at one point during this lockdown and it reflects a positive message for people thinking there is no one that’s there for them. I also used this quote as it is a song lyric from one of my </a:t>
            </a:r>
            <a:r>
              <a:rPr lang="en-US" dirty="0" err="1"/>
              <a:t>favourite</a:t>
            </a:r>
            <a:r>
              <a:rPr lang="en-US" dirty="0"/>
              <a:t> One Direction songs.</a:t>
            </a:r>
          </a:p>
          <a:p>
            <a:endParaRPr lang="en-US" dirty="0"/>
          </a:p>
          <a:p>
            <a:r>
              <a:rPr lang="en-US" dirty="0"/>
              <a:t>All shot using iPhone 8 – edited using </a:t>
            </a:r>
            <a:r>
              <a:rPr lang="en-US" dirty="0" err="1"/>
              <a:t>Snapseed</a:t>
            </a:r>
            <a:r>
              <a:rPr lang="en-US" dirty="0"/>
              <a:t>.</a:t>
            </a:r>
          </a:p>
        </p:txBody>
      </p:sp>
    </p:spTree>
    <p:extLst>
      <p:ext uri="{BB962C8B-B14F-4D97-AF65-F5344CB8AC3E}">
        <p14:creationId xmlns:p14="http://schemas.microsoft.com/office/powerpoint/2010/main" val="1681643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A3F6-A213-DF4E-9E7C-4CC01571ECAB}"/>
              </a:ext>
            </a:extLst>
          </p:cNvPr>
          <p:cNvSpPr>
            <a:spLocks noGrp="1"/>
          </p:cNvSpPr>
          <p:nvPr>
            <p:ph type="title"/>
          </p:nvPr>
        </p:nvSpPr>
        <p:spPr>
          <a:xfrm>
            <a:off x="1451579" y="1227551"/>
            <a:ext cx="9603275" cy="626203"/>
          </a:xfrm>
        </p:spPr>
        <p:txBody>
          <a:bodyPr/>
          <a:lstStyle/>
          <a:p>
            <a:r>
              <a:rPr lang="en-US" dirty="0"/>
              <a:t>Entry number fourteen</a:t>
            </a:r>
          </a:p>
        </p:txBody>
      </p:sp>
      <p:pic>
        <p:nvPicPr>
          <p:cNvPr id="5" name="Content Placeholder 4">
            <a:extLst>
              <a:ext uri="{FF2B5EF4-FFF2-40B4-BE49-F238E27FC236}">
                <a16:creationId xmlns:a16="http://schemas.microsoft.com/office/drawing/2014/main" id="{680E7590-8209-C040-A3E3-8DB241ECF2BB}"/>
              </a:ext>
            </a:extLst>
          </p:cNvPr>
          <p:cNvPicPr>
            <a:picLocks noGrp="1" noChangeAspect="1"/>
          </p:cNvPicPr>
          <p:nvPr>
            <p:ph idx="1"/>
          </p:nvPr>
        </p:nvPicPr>
        <p:blipFill>
          <a:blip r:embed="rId3"/>
          <a:stretch>
            <a:fillRect/>
          </a:stretch>
        </p:blipFill>
        <p:spPr>
          <a:xfrm>
            <a:off x="351484" y="1991073"/>
            <a:ext cx="6020960" cy="4121628"/>
          </a:xfrm>
        </p:spPr>
      </p:pic>
      <p:sp>
        <p:nvSpPr>
          <p:cNvPr id="6" name="TextBox 5">
            <a:extLst>
              <a:ext uri="{FF2B5EF4-FFF2-40B4-BE49-F238E27FC236}">
                <a16:creationId xmlns:a16="http://schemas.microsoft.com/office/drawing/2014/main" id="{D0A70971-DEE3-2940-A827-8C601DB85A3A}"/>
              </a:ext>
            </a:extLst>
          </p:cNvPr>
          <p:cNvSpPr txBox="1"/>
          <p:nvPr/>
        </p:nvSpPr>
        <p:spPr>
          <a:xfrm>
            <a:off x="6588690" y="2079321"/>
            <a:ext cx="5098094" cy="2031325"/>
          </a:xfrm>
          <a:prstGeom prst="rect">
            <a:avLst/>
          </a:prstGeom>
          <a:noFill/>
        </p:spPr>
        <p:txBody>
          <a:bodyPr wrap="square" rtlCol="0">
            <a:spAutoFit/>
          </a:bodyPr>
          <a:lstStyle/>
          <a:p>
            <a:r>
              <a:rPr lang="en-US" dirty="0"/>
              <a:t>‘WE ALL HAVE A VOICE LETS USE IT’</a:t>
            </a:r>
          </a:p>
          <a:p>
            <a:r>
              <a:rPr lang="en-US" dirty="0"/>
              <a:t>I decided to write this message with my images because I feel passionately about what is going on in the world and especially in America right now, and I feel like we should all try to help in some way.</a:t>
            </a:r>
          </a:p>
          <a:p>
            <a:endParaRPr lang="en-US" dirty="0"/>
          </a:p>
          <a:p>
            <a:r>
              <a:rPr lang="en-US" dirty="0"/>
              <a:t>All shot using iPhone 8 – edited using </a:t>
            </a:r>
            <a:r>
              <a:rPr lang="en-US" dirty="0" err="1"/>
              <a:t>Snapseed</a:t>
            </a:r>
            <a:r>
              <a:rPr lang="en-US" dirty="0"/>
              <a:t>.</a:t>
            </a:r>
          </a:p>
        </p:txBody>
      </p:sp>
    </p:spTree>
    <p:extLst>
      <p:ext uri="{BB962C8B-B14F-4D97-AF65-F5344CB8AC3E}">
        <p14:creationId xmlns:p14="http://schemas.microsoft.com/office/powerpoint/2010/main" val="274229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00BB-4A12-7D4E-B89A-8C3ED82B21F0}"/>
              </a:ext>
            </a:extLst>
          </p:cNvPr>
          <p:cNvSpPr>
            <a:spLocks noGrp="1"/>
          </p:cNvSpPr>
          <p:nvPr>
            <p:ph type="title"/>
          </p:nvPr>
        </p:nvSpPr>
        <p:spPr>
          <a:xfrm>
            <a:off x="1451579" y="1233577"/>
            <a:ext cx="9603275" cy="620177"/>
          </a:xfrm>
        </p:spPr>
        <p:txBody>
          <a:bodyPr/>
          <a:lstStyle/>
          <a:p>
            <a:r>
              <a:rPr lang="en-US" dirty="0"/>
              <a:t>Entry number fifteen</a:t>
            </a:r>
          </a:p>
        </p:txBody>
      </p:sp>
      <p:pic>
        <p:nvPicPr>
          <p:cNvPr id="5" name="Content Placeholder 4">
            <a:extLst>
              <a:ext uri="{FF2B5EF4-FFF2-40B4-BE49-F238E27FC236}">
                <a16:creationId xmlns:a16="http://schemas.microsoft.com/office/drawing/2014/main" id="{EF816494-E74D-334E-8600-4BDFBBD59F07}"/>
              </a:ext>
            </a:extLst>
          </p:cNvPr>
          <p:cNvPicPr>
            <a:picLocks noGrp="1" noChangeAspect="1"/>
          </p:cNvPicPr>
          <p:nvPr>
            <p:ph idx="1"/>
          </p:nvPr>
        </p:nvPicPr>
        <p:blipFill rotWithShape="1">
          <a:blip r:embed="rId2"/>
          <a:srcRect l="867" r="13704" b="10190"/>
          <a:stretch/>
        </p:blipFill>
        <p:spPr>
          <a:xfrm>
            <a:off x="829339" y="1952330"/>
            <a:ext cx="4295553" cy="4158294"/>
          </a:xfrm>
        </p:spPr>
      </p:pic>
      <p:sp>
        <p:nvSpPr>
          <p:cNvPr id="6" name="TextBox 5">
            <a:extLst>
              <a:ext uri="{FF2B5EF4-FFF2-40B4-BE49-F238E27FC236}">
                <a16:creationId xmlns:a16="http://schemas.microsoft.com/office/drawing/2014/main" id="{D7C4F243-AC96-154A-B70A-9FA98FF57CEA}"/>
              </a:ext>
            </a:extLst>
          </p:cNvPr>
          <p:cNvSpPr txBox="1"/>
          <p:nvPr/>
        </p:nvSpPr>
        <p:spPr>
          <a:xfrm>
            <a:off x="5358809" y="2147777"/>
            <a:ext cx="6422065" cy="1754326"/>
          </a:xfrm>
          <a:prstGeom prst="rect">
            <a:avLst/>
          </a:prstGeom>
          <a:noFill/>
        </p:spPr>
        <p:txBody>
          <a:bodyPr wrap="square" rtlCol="0">
            <a:spAutoFit/>
          </a:bodyPr>
          <a:lstStyle/>
          <a:p>
            <a:r>
              <a:rPr lang="en-US" dirty="0"/>
              <a:t>‘HELP LOCK DOWN MIND’</a:t>
            </a:r>
          </a:p>
          <a:p>
            <a:r>
              <a:rPr lang="en-US" dirty="0"/>
              <a:t>I decided to write this with my alphabet photos because, during this lockdown, I feel like everyone thought they were going a bit crazy, so this is a way of expressing that feeling.</a:t>
            </a:r>
          </a:p>
          <a:p>
            <a:endParaRPr lang="en-US" dirty="0"/>
          </a:p>
          <a:p>
            <a:r>
              <a:rPr lang="en-US" dirty="0"/>
              <a:t>All shot using iPhone 8 – edited using </a:t>
            </a:r>
            <a:r>
              <a:rPr lang="en-US" dirty="0" err="1"/>
              <a:t>Snapseed</a:t>
            </a:r>
            <a:r>
              <a:rPr lang="en-US" dirty="0"/>
              <a:t>.</a:t>
            </a:r>
          </a:p>
        </p:txBody>
      </p:sp>
    </p:spTree>
    <p:extLst>
      <p:ext uri="{BB962C8B-B14F-4D97-AF65-F5344CB8AC3E}">
        <p14:creationId xmlns:p14="http://schemas.microsoft.com/office/powerpoint/2010/main" val="2684245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82039"/>
            <a:ext cx="9603275" cy="546761"/>
          </a:xfrm>
        </p:spPr>
        <p:txBody>
          <a:bodyPr>
            <a:normAutofit/>
          </a:bodyPr>
          <a:lstStyle/>
          <a:p>
            <a:r>
              <a:rPr lang="en-US"/>
              <a:t>Entry Number 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1027" y="1934845"/>
            <a:ext cx="2355613" cy="4189852"/>
          </a:xfrm>
          <a:effectLst>
            <a:outerShdw blurRad="355600" dist="393700" dir="5400000" sx="150000" sy="150000" algn="tr" rotWithShape="0">
              <a:prstClr val="black">
                <a:alpha val="0"/>
              </a:prstClr>
            </a:outerShdw>
          </a:effectLst>
        </p:spPr>
      </p:pic>
      <p:sp>
        <p:nvSpPr>
          <p:cNvPr id="5" name="TextBox 4"/>
          <p:cNvSpPr txBox="1"/>
          <p:nvPr/>
        </p:nvSpPr>
        <p:spPr>
          <a:xfrm>
            <a:off x="4612640" y="2187695"/>
            <a:ext cx="6442214" cy="1754326"/>
          </a:xfrm>
          <a:prstGeom prst="rect">
            <a:avLst/>
          </a:prstGeom>
          <a:noFill/>
        </p:spPr>
        <p:txBody>
          <a:bodyPr wrap="square" rtlCol="0">
            <a:spAutoFit/>
          </a:bodyPr>
          <a:lstStyle/>
          <a:p>
            <a:r>
              <a:rPr lang="en-US" dirty="0"/>
              <a:t>This photo was from one of my first full days at home. My sister and I both decided to bake a cake to pass time and this was the outcome. We try to bake or cook something at least once every week. </a:t>
            </a:r>
          </a:p>
          <a:p>
            <a:endParaRPr lang="en-US" dirty="0"/>
          </a:p>
          <a:p>
            <a:r>
              <a:rPr lang="en-US" dirty="0"/>
              <a:t>Shot using iPhone 7 – edited in </a:t>
            </a:r>
            <a:r>
              <a:rPr lang="en-US" dirty="0" err="1"/>
              <a:t>snapseed</a:t>
            </a:r>
            <a:r>
              <a:rPr lang="en-US" dirty="0"/>
              <a:t>.</a:t>
            </a:r>
          </a:p>
        </p:txBody>
      </p:sp>
    </p:spTree>
    <p:extLst>
      <p:ext uri="{BB962C8B-B14F-4D97-AF65-F5344CB8AC3E}">
        <p14:creationId xmlns:p14="http://schemas.microsoft.com/office/powerpoint/2010/main" val="2057541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302359"/>
            <a:ext cx="9603275" cy="638201"/>
          </a:xfrm>
        </p:spPr>
        <p:txBody>
          <a:bodyPr>
            <a:normAutofit/>
          </a:bodyPr>
          <a:lstStyle/>
          <a:p>
            <a:r>
              <a:rPr lang="en-US" dirty="0"/>
              <a:t>Entry </a:t>
            </a:r>
            <a:r>
              <a:rPr lang="en-US"/>
              <a:t>Number two</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06120" y="2463799"/>
            <a:ext cx="4185919" cy="3139440"/>
          </a:xfrm>
        </p:spPr>
      </p:pic>
      <p:sp>
        <p:nvSpPr>
          <p:cNvPr id="6" name="TextBox 5"/>
          <p:cNvSpPr txBox="1"/>
          <p:nvPr/>
        </p:nvSpPr>
        <p:spPr>
          <a:xfrm>
            <a:off x="5108009" y="2097079"/>
            <a:ext cx="6187440" cy="2031325"/>
          </a:xfrm>
          <a:prstGeom prst="rect">
            <a:avLst/>
          </a:prstGeom>
          <a:noFill/>
        </p:spPr>
        <p:txBody>
          <a:bodyPr wrap="square" rtlCol="0">
            <a:spAutoFit/>
          </a:bodyPr>
          <a:lstStyle/>
          <a:p>
            <a:r>
              <a:rPr lang="en-US" dirty="0"/>
              <a:t>During the week, last week, my dad and I striped the wallpaper from a wall in my living room and then put up the new wallpaper that you can see in the photo. I enjoyed doing this as it gave me something to do during quarantine, and it is different that what I would normally be doing.</a:t>
            </a:r>
          </a:p>
          <a:p>
            <a:endParaRPr lang="en-US" dirty="0"/>
          </a:p>
          <a:p>
            <a:r>
              <a:rPr lang="en-US" dirty="0"/>
              <a:t>Shot on iPhone 7 – edited in </a:t>
            </a:r>
            <a:r>
              <a:rPr lang="en-US" dirty="0" err="1"/>
              <a:t>snapseed</a:t>
            </a:r>
            <a:r>
              <a:rPr lang="en-US" dirty="0"/>
              <a:t>.</a:t>
            </a:r>
          </a:p>
        </p:txBody>
      </p:sp>
    </p:spTree>
    <p:extLst>
      <p:ext uri="{BB962C8B-B14F-4D97-AF65-F5344CB8AC3E}">
        <p14:creationId xmlns:p14="http://schemas.microsoft.com/office/powerpoint/2010/main" val="165276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73750"/>
            <a:ext cx="9603275" cy="555049"/>
          </a:xfrm>
        </p:spPr>
        <p:txBody>
          <a:bodyPr>
            <a:normAutofit/>
          </a:bodyPr>
          <a:lstStyle/>
          <a:p>
            <a:r>
              <a:rPr lang="en-US"/>
              <a:t>Entry number three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0837" y="1947299"/>
            <a:ext cx="3132401" cy="4176535"/>
          </a:xfrm>
        </p:spPr>
      </p:pic>
      <p:sp>
        <p:nvSpPr>
          <p:cNvPr id="6" name="TextBox 5"/>
          <p:cNvSpPr txBox="1"/>
          <p:nvPr/>
        </p:nvSpPr>
        <p:spPr>
          <a:xfrm>
            <a:off x="4375355" y="2104103"/>
            <a:ext cx="6528619" cy="2031325"/>
          </a:xfrm>
          <a:prstGeom prst="rect">
            <a:avLst/>
          </a:prstGeom>
          <a:noFill/>
        </p:spPr>
        <p:txBody>
          <a:bodyPr wrap="square" rtlCol="0">
            <a:spAutoFit/>
          </a:bodyPr>
          <a:lstStyle/>
          <a:p>
            <a:r>
              <a:rPr lang="en-US" dirty="0"/>
              <a:t>This picture is of a fire that happened near Ainsworth late on the 21</a:t>
            </a:r>
            <a:r>
              <a:rPr lang="en-US" baseline="30000" dirty="0"/>
              <a:t>st</a:t>
            </a:r>
            <a:r>
              <a:rPr lang="en-US" dirty="0"/>
              <a:t> of April. We first saw a post about it on Facebook and went to go see it – however we never got out of the car and only me and my dad went. I took this picture to show my mum but decided to edit it and put it in this power point as I think it is interesting.</a:t>
            </a:r>
          </a:p>
          <a:p>
            <a:endParaRPr lang="en-US" dirty="0"/>
          </a:p>
          <a:p>
            <a:r>
              <a:rPr lang="en-US" dirty="0"/>
              <a:t>Shot on iPhone 7 – edited in </a:t>
            </a:r>
            <a:r>
              <a:rPr lang="en-US" dirty="0" err="1"/>
              <a:t>Snapseed</a:t>
            </a:r>
            <a:r>
              <a:rPr lang="en-US" dirty="0"/>
              <a:t>.</a:t>
            </a:r>
          </a:p>
        </p:txBody>
      </p:sp>
    </p:spTree>
    <p:extLst>
      <p:ext uri="{BB962C8B-B14F-4D97-AF65-F5344CB8AC3E}">
        <p14:creationId xmlns:p14="http://schemas.microsoft.com/office/powerpoint/2010/main" val="175042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199535"/>
            <a:ext cx="9603275" cy="654219"/>
          </a:xfrm>
        </p:spPr>
        <p:txBody>
          <a:bodyPr/>
          <a:lstStyle/>
          <a:p>
            <a:r>
              <a:rPr lang="en-US"/>
              <a:t>Entry number four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831" y="1937466"/>
            <a:ext cx="3142233" cy="4189645"/>
          </a:xfrm>
        </p:spPr>
      </p:pic>
      <p:sp>
        <p:nvSpPr>
          <p:cNvPr id="5" name="TextBox 4"/>
          <p:cNvSpPr txBox="1"/>
          <p:nvPr/>
        </p:nvSpPr>
        <p:spPr>
          <a:xfrm>
            <a:off x="4326194" y="2153265"/>
            <a:ext cx="6728660" cy="1754326"/>
          </a:xfrm>
          <a:prstGeom prst="rect">
            <a:avLst/>
          </a:prstGeom>
          <a:noFill/>
        </p:spPr>
        <p:txBody>
          <a:bodyPr wrap="square" rtlCol="0">
            <a:spAutoFit/>
          </a:bodyPr>
          <a:lstStyle/>
          <a:p>
            <a:r>
              <a:rPr lang="en-US" dirty="0"/>
              <a:t>During this quarantine, me and my dad cleaned out the shed in our back garden. We then decided to put up our hot tub that was in the shed. This is a picture from when we first put it up and the sun was shining on it. </a:t>
            </a:r>
          </a:p>
          <a:p>
            <a:endParaRPr lang="en-US" dirty="0"/>
          </a:p>
          <a:p>
            <a:r>
              <a:rPr lang="en-US" dirty="0"/>
              <a:t>Shot on iPhone 7 – edited in </a:t>
            </a:r>
            <a:r>
              <a:rPr lang="en-US" dirty="0" err="1"/>
              <a:t>Snapseed</a:t>
            </a:r>
            <a:r>
              <a:rPr lang="en-US" dirty="0"/>
              <a:t>. </a:t>
            </a:r>
          </a:p>
        </p:txBody>
      </p:sp>
    </p:spTree>
    <p:extLst>
      <p:ext uri="{BB962C8B-B14F-4D97-AF65-F5344CB8AC3E}">
        <p14:creationId xmlns:p14="http://schemas.microsoft.com/office/powerpoint/2010/main" val="175243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229032"/>
            <a:ext cx="9603275" cy="624722"/>
          </a:xfrm>
        </p:spPr>
        <p:txBody>
          <a:bodyPr/>
          <a:lstStyle/>
          <a:p>
            <a:r>
              <a:rPr lang="en-US" dirty="0"/>
              <a:t>Entry number five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9161" y="1966962"/>
            <a:ext cx="3122567" cy="4163423"/>
          </a:xfrm>
        </p:spPr>
      </p:pic>
      <p:sp>
        <p:nvSpPr>
          <p:cNvPr id="5" name="TextBox 4"/>
          <p:cNvSpPr txBox="1"/>
          <p:nvPr/>
        </p:nvSpPr>
        <p:spPr>
          <a:xfrm>
            <a:off x="4149213" y="2163097"/>
            <a:ext cx="7580671" cy="1754326"/>
          </a:xfrm>
          <a:prstGeom prst="rect">
            <a:avLst/>
          </a:prstGeom>
          <a:noFill/>
        </p:spPr>
        <p:txBody>
          <a:bodyPr wrap="square" rtlCol="0">
            <a:spAutoFit/>
          </a:bodyPr>
          <a:lstStyle/>
          <a:p>
            <a:r>
              <a:rPr lang="en-US" dirty="0"/>
              <a:t>This is a picture from the same day as the last entry, as this is everything that we and going to throw away out of the shed after quarantine. I decided to take and edit this picture as the </a:t>
            </a:r>
            <a:r>
              <a:rPr lang="en-US" dirty="0" err="1"/>
              <a:t>colours</a:t>
            </a:r>
            <a:r>
              <a:rPr lang="en-US" dirty="0"/>
              <a:t> of the bikes, the slide and the cage contrasted as I changed the tones.</a:t>
            </a:r>
          </a:p>
          <a:p>
            <a:endParaRPr lang="en-US" dirty="0"/>
          </a:p>
          <a:p>
            <a:r>
              <a:rPr lang="en-US" dirty="0"/>
              <a:t>Shot with iPhone 7 – edited in </a:t>
            </a:r>
            <a:r>
              <a:rPr lang="en-US" dirty="0" err="1"/>
              <a:t>Snapseed</a:t>
            </a:r>
            <a:r>
              <a:rPr lang="en-US" dirty="0"/>
              <a:t>.</a:t>
            </a:r>
          </a:p>
        </p:txBody>
      </p:sp>
    </p:spTree>
    <p:extLst>
      <p:ext uri="{BB962C8B-B14F-4D97-AF65-F5344CB8AC3E}">
        <p14:creationId xmlns:p14="http://schemas.microsoft.com/office/powerpoint/2010/main" val="37006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164921"/>
            <a:ext cx="9603275" cy="688833"/>
          </a:xfrm>
        </p:spPr>
        <p:txBody>
          <a:bodyPr/>
          <a:lstStyle/>
          <a:p>
            <a:r>
              <a:rPr lang="en-US"/>
              <a:t>Entry Number six</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3164" y="1991073"/>
            <a:ext cx="4146680" cy="4146680"/>
          </a:xfrm>
        </p:spPr>
      </p:pic>
      <p:sp>
        <p:nvSpPr>
          <p:cNvPr id="5" name="TextBox 4"/>
          <p:cNvSpPr txBox="1"/>
          <p:nvPr/>
        </p:nvSpPr>
        <p:spPr>
          <a:xfrm>
            <a:off x="5273458" y="2304789"/>
            <a:ext cx="6502906" cy="1754326"/>
          </a:xfrm>
          <a:prstGeom prst="rect">
            <a:avLst/>
          </a:prstGeom>
          <a:noFill/>
        </p:spPr>
        <p:txBody>
          <a:bodyPr wrap="square" rtlCol="0">
            <a:spAutoFit/>
          </a:bodyPr>
          <a:lstStyle/>
          <a:p>
            <a:r>
              <a:rPr lang="en-US" dirty="0"/>
              <a:t>This is my take on the task this week, which was to try Pete </a:t>
            </a:r>
            <a:r>
              <a:rPr lang="en-US" dirty="0" err="1"/>
              <a:t>Kiehart</a:t>
            </a:r>
            <a:r>
              <a:rPr lang="en-US" dirty="0"/>
              <a:t> Black and White portraits. I took this picture in my back garden using a mirror from my house. I liked this picture because it shows the outline of the mirror and the figure and background.</a:t>
            </a:r>
          </a:p>
          <a:p>
            <a:endParaRPr lang="en-US" dirty="0"/>
          </a:p>
          <a:p>
            <a:r>
              <a:rPr lang="en-US" dirty="0"/>
              <a:t>Shot on iPhone X – edited in </a:t>
            </a:r>
            <a:r>
              <a:rPr lang="en-US" dirty="0" err="1"/>
              <a:t>Snapseed</a:t>
            </a:r>
            <a:r>
              <a:rPr lang="en-US" dirty="0"/>
              <a:t>.</a:t>
            </a:r>
          </a:p>
        </p:txBody>
      </p:sp>
    </p:spTree>
    <p:extLst>
      <p:ext uri="{BB962C8B-B14F-4D97-AF65-F5344CB8AC3E}">
        <p14:creationId xmlns:p14="http://schemas.microsoft.com/office/powerpoint/2010/main" val="158388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177446"/>
            <a:ext cx="9603275" cy="676307"/>
          </a:xfrm>
        </p:spPr>
        <p:txBody>
          <a:bodyPr/>
          <a:lstStyle/>
          <a:p>
            <a:r>
              <a:rPr lang="en-US"/>
              <a:t>Entry number seven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959" y="1966020"/>
            <a:ext cx="3132266" cy="4176355"/>
          </a:xfrm>
        </p:spPr>
      </p:pic>
      <p:sp>
        <p:nvSpPr>
          <p:cNvPr id="5" name="TextBox 4"/>
          <p:cNvSpPr txBox="1"/>
          <p:nvPr/>
        </p:nvSpPr>
        <p:spPr>
          <a:xfrm>
            <a:off x="4184073" y="2133600"/>
            <a:ext cx="7620000" cy="2585323"/>
          </a:xfrm>
          <a:prstGeom prst="rect">
            <a:avLst/>
          </a:prstGeom>
          <a:noFill/>
        </p:spPr>
        <p:txBody>
          <a:bodyPr wrap="square" rtlCol="0">
            <a:spAutoFit/>
          </a:bodyPr>
          <a:lstStyle/>
          <a:p>
            <a:r>
              <a:rPr lang="en-US" dirty="0"/>
              <a:t>This is another on of my takes on this weeks task of create a black and white image by taking inspiration from Pete </a:t>
            </a:r>
            <a:r>
              <a:rPr lang="en-US" dirty="0" err="1"/>
              <a:t>Kiehart</a:t>
            </a:r>
            <a:r>
              <a:rPr lang="en-US" dirty="0"/>
              <a:t>. I also look this picture in my back garden but this time I put the mirror on the outdoor table and placed the model in the eye line of the mirror. I like this picture because you can see how the </a:t>
            </a:r>
            <a:r>
              <a:rPr lang="en-US" dirty="0" err="1"/>
              <a:t>colour</a:t>
            </a:r>
            <a:r>
              <a:rPr lang="en-US" dirty="0"/>
              <a:t> of the sky contrast with the rest on the image when it is black and white and I like that the umbrella that is next to the mirror lines up with the umbrella seen in the mirror.</a:t>
            </a:r>
          </a:p>
          <a:p>
            <a:endParaRPr lang="en-US" dirty="0"/>
          </a:p>
          <a:p>
            <a:r>
              <a:rPr lang="en-US" dirty="0"/>
              <a:t>Shot using iPhone X – edited in </a:t>
            </a:r>
            <a:r>
              <a:rPr lang="en-US" dirty="0" err="1"/>
              <a:t>Snapseed</a:t>
            </a:r>
            <a:r>
              <a:rPr lang="en-US" dirty="0"/>
              <a:t>.</a:t>
            </a:r>
          </a:p>
        </p:txBody>
      </p:sp>
    </p:spTree>
    <p:extLst>
      <p:ext uri="{BB962C8B-B14F-4D97-AF65-F5344CB8AC3E}">
        <p14:creationId xmlns:p14="http://schemas.microsoft.com/office/powerpoint/2010/main" val="112203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1189972"/>
            <a:ext cx="9603275" cy="663781"/>
          </a:xfrm>
        </p:spPr>
        <p:txBody>
          <a:bodyPr/>
          <a:lstStyle/>
          <a:p>
            <a:r>
              <a:rPr lang="en-US"/>
              <a:t>Entry number eight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178" y="1953494"/>
            <a:ext cx="3132266" cy="4176355"/>
          </a:xfrm>
        </p:spPr>
      </p:pic>
      <p:sp>
        <p:nvSpPr>
          <p:cNvPr id="6" name="TextBox 5"/>
          <p:cNvSpPr txBox="1"/>
          <p:nvPr/>
        </p:nvSpPr>
        <p:spPr>
          <a:xfrm>
            <a:off x="4077730" y="2211859"/>
            <a:ext cx="6882713" cy="2308324"/>
          </a:xfrm>
          <a:prstGeom prst="rect">
            <a:avLst/>
          </a:prstGeom>
          <a:noFill/>
        </p:spPr>
        <p:txBody>
          <a:bodyPr wrap="square" rtlCol="0">
            <a:spAutoFit/>
          </a:bodyPr>
          <a:lstStyle/>
          <a:p>
            <a:r>
              <a:rPr lang="en-US" dirty="0"/>
              <a:t>This is my take on this weeks task that was based on Steve Gallagher’s real still life objects. For this image I used six sprays from my collection that I have, and I made sure they were all different </a:t>
            </a:r>
            <a:r>
              <a:rPr lang="en-US" dirty="0" err="1"/>
              <a:t>colours</a:t>
            </a:r>
            <a:r>
              <a:rPr lang="en-US" dirty="0"/>
              <a:t> so there would be a contrast to work with. I then spread they out along the surface of my desk and took a picture of them from a top view. I then edited the image to really bring out the contrast of the </a:t>
            </a:r>
            <a:r>
              <a:rPr lang="en-US" dirty="0" err="1"/>
              <a:t>colours</a:t>
            </a:r>
            <a:r>
              <a:rPr lang="en-US" dirty="0"/>
              <a:t>.</a:t>
            </a:r>
          </a:p>
          <a:p>
            <a:endParaRPr lang="en-US" dirty="0"/>
          </a:p>
          <a:p>
            <a:r>
              <a:rPr lang="en-US" dirty="0"/>
              <a:t>Shot using iPhone 7 – edited using </a:t>
            </a:r>
            <a:r>
              <a:rPr lang="en-US" dirty="0" err="1"/>
              <a:t>Snapseed</a:t>
            </a:r>
            <a:r>
              <a:rPr lang="en-US" dirty="0"/>
              <a:t>.</a:t>
            </a:r>
          </a:p>
        </p:txBody>
      </p:sp>
    </p:spTree>
    <p:extLst>
      <p:ext uri="{BB962C8B-B14F-4D97-AF65-F5344CB8AC3E}">
        <p14:creationId xmlns:p14="http://schemas.microsoft.com/office/powerpoint/2010/main" val="17600563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3449</TotalTime>
  <Words>1162</Words>
  <Application>Microsoft Macintosh PowerPoint</Application>
  <PresentationFormat>Widescreen</PresentationFormat>
  <Paragraphs>69</Paragraphs>
  <Slides>16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Gill Sans MT</vt:lpstr>
      <vt:lpstr>Gallery</vt:lpstr>
      <vt:lpstr>Lockdown photo diary</vt:lpstr>
      <vt:lpstr>Entry Number one</vt:lpstr>
      <vt:lpstr>Entry Number two</vt:lpstr>
      <vt:lpstr>Entry number three</vt:lpstr>
      <vt:lpstr>Entry number four</vt:lpstr>
      <vt:lpstr>Entry number five</vt:lpstr>
      <vt:lpstr>Entry Number six</vt:lpstr>
      <vt:lpstr>Entry number seven</vt:lpstr>
      <vt:lpstr>Entry number eight</vt:lpstr>
      <vt:lpstr>Entry number nine</vt:lpstr>
      <vt:lpstr>Entry number ten</vt:lpstr>
      <vt:lpstr>Entry number eleven</vt:lpstr>
      <vt:lpstr>Entry number twelve</vt:lpstr>
      <vt:lpstr>Entry Number thirteen</vt:lpstr>
      <vt:lpstr>Entry number fourteen</vt:lpstr>
      <vt:lpstr>Entry number fifteen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Lockdown photo diary</dc:title>
  <dc:creator>Microsoft Office User</dc:creator>
  <cp:lastModifiedBy>Microsoft Office User</cp:lastModifiedBy>
  <cp:revision>18</cp:revision>
  <dcterms:created xsi:type="dcterms:W3CDTF">2020-04-17T12:13:20Z</dcterms:created>
  <dcterms:modified xsi:type="dcterms:W3CDTF">2020-06-03T13:18:44Z</dcterms:modified>
</cp:coreProperties>
</file>