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282" autoAdjust="0"/>
  </p:normalViewPr>
  <p:slideViewPr>
    <p:cSldViewPr>
      <p:cViewPr varScale="1">
        <p:scale>
          <a:sx n="54" d="100"/>
          <a:sy n="54" d="100"/>
        </p:scale>
        <p:origin x="1759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0D927-934F-4CAD-AC94-D1E398440645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364B-75AA-4CC1-8C26-E662C6FB0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6364B-75AA-4CC1-8C26-E662C6FB0C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ttrockstars.com/auth/school/student" TargetMode="External"/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dirty="0"/>
              <a:t>7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i="1" u="none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sz="1800" b="0" i="1" u="none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i="1" u="none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060700" y="150918"/>
            <a:ext cx="4800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11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B0766-672B-4A5B-8E8D-824EA2B70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49092"/>
              </p:ext>
            </p:extLst>
          </p:nvPr>
        </p:nvGraphicFramePr>
        <p:xfrm>
          <a:off x="393700" y="885825"/>
          <a:ext cx="9982198" cy="6526105"/>
        </p:xfrm>
        <a:graphic>
          <a:graphicData uri="http://schemas.openxmlformats.org/drawingml/2006/table">
            <a:tbl>
              <a:tblPr/>
              <a:tblGrid>
                <a:gridCol w="718870">
                  <a:extLst>
                    <a:ext uri="{9D8B030D-6E8A-4147-A177-3AD203B41FA5}">
                      <a16:colId xmlns:a16="http://schemas.microsoft.com/office/drawing/2014/main" val="100459380"/>
                    </a:ext>
                  </a:extLst>
                </a:gridCol>
                <a:gridCol w="828758">
                  <a:extLst>
                    <a:ext uri="{9D8B030D-6E8A-4147-A177-3AD203B41FA5}">
                      <a16:colId xmlns:a16="http://schemas.microsoft.com/office/drawing/2014/main" val="1788303275"/>
                    </a:ext>
                  </a:extLst>
                </a:gridCol>
                <a:gridCol w="3814125">
                  <a:extLst>
                    <a:ext uri="{9D8B030D-6E8A-4147-A177-3AD203B41FA5}">
                      <a16:colId xmlns:a16="http://schemas.microsoft.com/office/drawing/2014/main" val="2447824058"/>
                    </a:ext>
                  </a:extLst>
                </a:gridCol>
                <a:gridCol w="851195">
                  <a:extLst>
                    <a:ext uri="{9D8B030D-6E8A-4147-A177-3AD203B41FA5}">
                      <a16:colId xmlns:a16="http://schemas.microsoft.com/office/drawing/2014/main" val="1396452711"/>
                    </a:ext>
                  </a:extLst>
                </a:gridCol>
                <a:gridCol w="1083339">
                  <a:extLst>
                    <a:ext uri="{9D8B030D-6E8A-4147-A177-3AD203B41FA5}">
                      <a16:colId xmlns:a16="http://schemas.microsoft.com/office/drawing/2014/main" val="1883653480"/>
                    </a:ext>
                  </a:extLst>
                </a:gridCol>
                <a:gridCol w="2685911">
                  <a:extLst>
                    <a:ext uri="{9D8B030D-6E8A-4147-A177-3AD203B41FA5}">
                      <a16:colId xmlns:a16="http://schemas.microsoft.com/office/drawing/2014/main" val="474375563"/>
                    </a:ext>
                  </a:extLst>
                </a:gridCol>
              </a:tblGrid>
              <a:tr h="87070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Relevent Link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1027"/>
                  </a:ext>
                </a:extLst>
              </a:tr>
              <a:tr h="28094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Standard to Ordinary Form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72998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Adjusting Standard Form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7594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Represent Inequalities on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45558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Writing Inequalities from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8392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Multiple Inequaities on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297036"/>
                  </a:ext>
                </a:extLst>
              </a:tr>
              <a:tr h="28094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Standard to Ordinary Form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24378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Adjusting Standard Form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29470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Represent Inequalities on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82301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Writing Inequalities from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779366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7200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Multiple Inequaities on Number Line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2386892"/>
                  </a:ext>
                </a:extLst>
              </a:tr>
              <a:tr h="28094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to Nearest 10, 100, 1000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67357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Convert Decimals to Percentages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01670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Percentages as Pictures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027819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Convers Percentages to Decimals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070914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7200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Percentages of Amounts 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327848"/>
                  </a:ext>
                </a:extLst>
              </a:tr>
              <a:tr h="28094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to Nearest 10, 100, 1000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35010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Convert Decimals to Percentages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7790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Percentages as Pictures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30968"/>
                  </a:ext>
                </a:extLst>
              </a:tr>
              <a:tr h="2809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Convers Percentages to Decimals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62662"/>
                  </a:ext>
                </a:extLst>
              </a:tr>
              <a:tr h="317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7200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TTRS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3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2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9229" y="267081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sz="1800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6223" y="286131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93700" y="1004697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7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" y="2841878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4576" y="5677281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458</Words>
  <Application>Microsoft Office PowerPoint</Application>
  <PresentationFormat>Custom</PresentationFormat>
  <Paragraphs>127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7 Maths Remote Learning Planner Contents</vt:lpstr>
      <vt:lpstr>Page 1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Maths Remote Learning Planner Contents</dc:title>
  <dc:creator>Michael Isherwood</dc:creator>
  <cp:lastModifiedBy>Matthew Holmes</cp:lastModifiedBy>
  <cp:revision>12</cp:revision>
  <dcterms:created xsi:type="dcterms:W3CDTF">2020-04-14T07:55:36Z</dcterms:created>
  <dcterms:modified xsi:type="dcterms:W3CDTF">2020-06-21T20:14:23Z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