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63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330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C2D2-A71F-489A-A2F5-3BEC9F76FEA6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5FDE2-1AC2-4964-A58A-0B8312F03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05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5FDE2-1AC2-4964-A58A-0B8312F03D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2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gartymath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dirty="0"/>
              <a:t>8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2451100" y="150918"/>
            <a:ext cx="5486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11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DB0766-672B-4A5B-8E8D-824EA2B70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243668"/>
              </p:ext>
            </p:extLst>
          </p:nvPr>
        </p:nvGraphicFramePr>
        <p:xfrm>
          <a:off x="393700" y="657225"/>
          <a:ext cx="9982198" cy="6400797"/>
        </p:xfrm>
        <a:graphic>
          <a:graphicData uri="http://schemas.openxmlformats.org/drawingml/2006/table">
            <a:tbl>
              <a:tblPr/>
              <a:tblGrid>
                <a:gridCol w="718870">
                  <a:extLst>
                    <a:ext uri="{9D8B030D-6E8A-4147-A177-3AD203B41FA5}">
                      <a16:colId xmlns:a16="http://schemas.microsoft.com/office/drawing/2014/main" val="100459380"/>
                    </a:ext>
                  </a:extLst>
                </a:gridCol>
                <a:gridCol w="652730">
                  <a:extLst>
                    <a:ext uri="{9D8B030D-6E8A-4147-A177-3AD203B41FA5}">
                      <a16:colId xmlns:a16="http://schemas.microsoft.com/office/drawing/2014/main" val="1788303275"/>
                    </a:ext>
                  </a:extLst>
                </a:gridCol>
                <a:gridCol w="3990153">
                  <a:extLst>
                    <a:ext uri="{9D8B030D-6E8A-4147-A177-3AD203B41FA5}">
                      <a16:colId xmlns:a16="http://schemas.microsoft.com/office/drawing/2014/main" val="2447824058"/>
                    </a:ext>
                  </a:extLst>
                </a:gridCol>
                <a:gridCol w="962847">
                  <a:extLst>
                    <a:ext uri="{9D8B030D-6E8A-4147-A177-3AD203B41FA5}">
                      <a16:colId xmlns:a16="http://schemas.microsoft.com/office/drawing/2014/main" val="139645271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83653480"/>
                    </a:ext>
                  </a:extLst>
                </a:gridCol>
                <a:gridCol w="2438398">
                  <a:extLst>
                    <a:ext uri="{9D8B030D-6E8A-4147-A177-3AD203B41FA5}">
                      <a16:colId xmlns:a16="http://schemas.microsoft.com/office/drawing/2014/main" val="474375563"/>
                    </a:ext>
                  </a:extLst>
                </a:gridCol>
              </a:tblGrid>
              <a:tr h="93444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Relevent Link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3921027"/>
                  </a:ext>
                </a:extLst>
              </a:tr>
              <a:tr h="30150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8Ma1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of a cuboid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</a:t>
                      </a:r>
                    </a:p>
                  </a:txBody>
                  <a:tcPr marL="72000" marR="72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972998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of a cuboid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157594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8392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45616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rtl="0" fontAlgn="ctr"/>
                      <a:endParaRPr lang="en-GB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143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297036"/>
                  </a:ext>
                </a:extLst>
              </a:tr>
              <a:tr h="301509">
                <a:tc rowSpan="5">
                  <a:txBody>
                    <a:bodyPr/>
                    <a:lstStyle/>
                    <a:p>
                      <a:pPr marL="0" algn="l" rtl="0" fontAlgn="ctr"/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8Ma2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of a cuboid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</a:t>
                      </a:r>
                    </a:p>
                  </a:txBody>
                  <a:tcPr marL="72000" marR="7200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24378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Volume of a cuboid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12947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779366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733507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2000" marR="7200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rtl="0" fontAlgn="ctr"/>
                      <a:endParaRPr lang="en-GB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143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2386892"/>
                  </a:ext>
                </a:extLst>
              </a:tr>
              <a:tr h="301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8Ma3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67357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0167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 Numbers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70914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MemRi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fontAlgn="ctr"/>
                      <a:endParaRPr lang="en-GB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143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542050"/>
                  </a:ext>
                </a:extLst>
              </a:tr>
              <a:tr h="30150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8Ma4</a:t>
                      </a: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(1)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698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4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https://hegartymaths.com</a:t>
                      </a:r>
                      <a:endParaRPr lang="en-GB" sz="14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73501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Converting Units of capacity (2)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13-6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7790"/>
                  </a:ext>
                </a:extLst>
              </a:tr>
              <a:tr h="3015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Square Numbers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3-4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13597"/>
                  </a:ext>
                </a:extLst>
              </a:tr>
              <a:tr h="3407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rtl="0" fontAlgn="ctr"/>
                      <a:r>
                        <a:rPr lang="en-GB" sz="16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2000" marR="72000" marT="0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GB" sz="14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MemRi</a:t>
                      </a:r>
                      <a:endParaRPr lang="en-GB" sz="14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fontAlgn="ctr"/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Revision</a:t>
                      </a:r>
                    </a:p>
                  </a:txBody>
                  <a:tcPr marL="72000" marR="7200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rtl="0" fontAlgn="ctr"/>
                      <a:endParaRPr lang="en-GB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1430" marR="1143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en-GB" sz="16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2922" marT="18000" marB="18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653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42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2889" y="36842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883" y="387478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467360" y="1106044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lang="en-GB" sz="1800" b="1" i="1" dirty="0">
                <a:solidFill>
                  <a:srgbClr val="006FC0"/>
                </a:solidFill>
                <a:latin typeface="Calibri"/>
                <a:cs typeface="Calibri"/>
              </a:rPr>
              <a:t>8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2943225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38236" y="5778628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444</Words>
  <Application>Microsoft Office PowerPoint</Application>
  <PresentationFormat>Custom</PresentationFormat>
  <Paragraphs>114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8 Maths Remote Learning Planner Contents</vt:lpstr>
      <vt:lpstr>PowerPoint Presentation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cp:lastModifiedBy>Matthew Holmes</cp:lastModifiedBy>
  <cp:revision>13</cp:revision>
  <dcterms:created xsi:type="dcterms:W3CDTF">2020-04-14T07:58:35Z</dcterms:created>
  <dcterms:modified xsi:type="dcterms:W3CDTF">2020-06-21T20:16:34Z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