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62" r:id="rId4"/>
    <p:sldId id="258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607" y="2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0C2D2-A71F-489A-A2F5-3BEC9F76FEA6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5FDE2-1AC2-4964-A58A-0B8312F03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05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5FDE2-1AC2-4964-A58A-0B8312F03D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5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7825" y="9601"/>
            <a:ext cx="6610350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271" y="2574797"/>
            <a:ext cx="9617456" cy="381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egartymath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lay.ttrockstars.com/auth/school/studen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lassroom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276225"/>
            <a:ext cx="66103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Year </a:t>
            </a:r>
            <a:r>
              <a:rPr lang="en-GB" dirty="0"/>
              <a:t>8</a:t>
            </a:r>
            <a:r>
              <a:rPr spc="50" dirty="0"/>
              <a:t> </a:t>
            </a:r>
            <a:r>
              <a:rPr spc="-10" dirty="0"/>
              <a:t>Maths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Remote </a:t>
            </a:r>
            <a:r>
              <a:rPr dirty="0"/>
              <a:t>Learning Planner</a:t>
            </a:r>
            <a:r>
              <a:rPr spc="-55" dirty="0"/>
              <a:t> </a:t>
            </a:r>
            <a:r>
              <a:rPr spc="-20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4196" y="2409825"/>
            <a:ext cx="7887970" cy="2998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1 –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Hegarty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Maths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Guide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lang="en-GB" sz="2400" spc="-2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–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This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week’s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Remote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Learning</a:t>
            </a:r>
            <a:r>
              <a:rPr sz="2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Plan</a:t>
            </a: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/>
            <a:r>
              <a:rPr lang="en-GB" sz="2400" spc="-25" dirty="0">
                <a:solidFill>
                  <a:srgbClr val="001F5F"/>
                </a:solidFill>
                <a:cs typeface="Calibri"/>
              </a:rPr>
              <a:t>Page 3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 –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Google Classroom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-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Extension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Activities and</a:t>
            </a:r>
            <a:r>
              <a:rPr lang="en-GB" sz="2400" spc="-50" dirty="0">
                <a:solidFill>
                  <a:srgbClr val="001F5F"/>
                </a:solidFill>
                <a:cs typeface="Calibri"/>
              </a:rPr>
              <a:t> </a:t>
            </a:r>
            <a:r>
              <a:rPr lang="en-GB" sz="2400" spc="-10" dirty="0">
                <a:solidFill>
                  <a:srgbClr val="001F5F"/>
                </a:solidFill>
                <a:cs typeface="Calibri"/>
              </a:rPr>
              <a:t>Challenges</a:t>
            </a:r>
            <a:endParaRPr lang="en-GB" sz="2400" dirty="0"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2871" y="6197015"/>
            <a:ext cx="2448275" cy="553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id="{6022689C-0CDD-4CA8-AB36-B25CE690CA53}"/>
              </a:ext>
            </a:extLst>
          </p:cNvPr>
          <p:cNvSpPr txBox="1"/>
          <p:nvPr/>
        </p:nvSpPr>
        <p:spPr>
          <a:xfrm>
            <a:off x="3917950" y="150918"/>
            <a:ext cx="2712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Hegarty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Maths</a:t>
            </a:r>
            <a:r>
              <a:rPr sz="2400" b="1" u="heavy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Guide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68CABBF-7DF0-42B2-8BD2-DADBE56CB298}"/>
              </a:ext>
            </a:extLst>
          </p:cNvPr>
          <p:cNvSpPr/>
          <p:nvPr/>
        </p:nvSpPr>
        <p:spPr>
          <a:xfrm>
            <a:off x="6427977" y="1955334"/>
            <a:ext cx="43180" cy="4935855"/>
          </a:xfrm>
          <a:custGeom>
            <a:avLst/>
            <a:gdLst/>
            <a:ahLst/>
            <a:cxnLst/>
            <a:rect l="l" t="t" r="r" b="b"/>
            <a:pathLst>
              <a:path w="43179" h="4935855">
                <a:moveTo>
                  <a:pt x="0" y="0"/>
                </a:moveTo>
                <a:lnTo>
                  <a:pt x="42925" y="4935421"/>
                </a:lnTo>
              </a:path>
            </a:pathLst>
          </a:custGeom>
          <a:ln w="198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A2E2B1B3-5911-41D3-88DF-985F15F1CBA1}"/>
              </a:ext>
            </a:extLst>
          </p:cNvPr>
          <p:cNvSpPr txBox="1"/>
          <p:nvPr/>
        </p:nvSpPr>
        <p:spPr>
          <a:xfrm>
            <a:off x="7145781" y="1787058"/>
            <a:ext cx="2374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Need help </a:t>
            </a:r>
            <a:r>
              <a:rPr sz="1800" b="1" spc="-5" dirty="0">
                <a:latin typeface="Calibri"/>
                <a:cs typeface="Calibri"/>
              </a:rPr>
              <a:t>during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quiz?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1E1360EC-3FAD-4E9E-B052-926A2C3DE79E}"/>
              </a:ext>
            </a:extLst>
          </p:cNvPr>
          <p:cNvSpPr/>
          <p:nvPr/>
        </p:nvSpPr>
        <p:spPr>
          <a:xfrm>
            <a:off x="6800595" y="3320075"/>
            <a:ext cx="2983992" cy="2980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DDAF3CF1-C3DF-4DA9-B7F7-5A12B224EFFC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751102" y="793877"/>
                </a:lnTo>
                <a:lnTo>
                  <a:pt x="686238" y="806177"/>
                </a:lnTo>
                <a:lnTo>
                  <a:pt x="623618" y="820172"/>
                </a:lnTo>
                <a:lnTo>
                  <a:pt x="563348" y="835794"/>
                </a:lnTo>
                <a:lnTo>
                  <a:pt x="505533" y="852973"/>
                </a:lnTo>
                <a:lnTo>
                  <a:pt x="450278" y="871642"/>
                </a:lnTo>
                <a:lnTo>
                  <a:pt x="397688" y="891731"/>
                </a:lnTo>
                <a:lnTo>
                  <a:pt x="347869" y="913172"/>
                </a:lnTo>
                <a:lnTo>
                  <a:pt x="300924" y="935895"/>
                </a:lnTo>
                <a:lnTo>
                  <a:pt x="256960" y="959834"/>
                </a:lnTo>
                <a:lnTo>
                  <a:pt x="216082" y="984918"/>
                </a:lnTo>
                <a:lnTo>
                  <a:pt x="178395" y="1011079"/>
                </a:lnTo>
                <a:lnTo>
                  <a:pt x="144004" y="1038249"/>
                </a:lnTo>
                <a:lnTo>
                  <a:pt x="113014" y="1066359"/>
                </a:lnTo>
                <a:lnTo>
                  <a:pt x="85530" y="1095340"/>
                </a:lnTo>
                <a:lnTo>
                  <a:pt x="61658" y="1125123"/>
                </a:lnTo>
                <a:lnTo>
                  <a:pt x="25169" y="1186824"/>
                </a:lnTo>
                <a:lnTo>
                  <a:pt x="4388" y="1250911"/>
                </a:lnTo>
                <a:lnTo>
                  <a:pt x="0" y="1314303"/>
                </a:lnTo>
                <a:lnTo>
                  <a:pt x="3451" y="1344531"/>
                </a:lnTo>
                <a:lnTo>
                  <a:pt x="20786" y="1403609"/>
                </a:lnTo>
                <a:lnTo>
                  <a:pt x="51403" y="1460536"/>
                </a:lnTo>
                <a:lnTo>
                  <a:pt x="94551" y="1514937"/>
                </a:lnTo>
                <a:lnTo>
                  <a:pt x="149476" y="1566436"/>
                </a:lnTo>
                <a:lnTo>
                  <a:pt x="181119" y="1590980"/>
                </a:lnTo>
                <a:lnTo>
                  <a:pt x="215426" y="1614658"/>
                </a:lnTo>
                <a:lnTo>
                  <a:pt x="252300" y="1637423"/>
                </a:lnTo>
                <a:lnTo>
                  <a:pt x="291649" y="1659228"/>
                </a:lnTo>
                <a:lnTo>
                  <a:pt x="333377" y="1680026"/>
                </a:lnTo>
                <a:lnTo>
                  <a:pt x="377392" y="1699771"/>
                </a:lnTo>
                <a:lnTo>
                  <a:pt x="423599" y="1718415"/>
                </a:lnTo>
                <a:lnTo>
                  <a:pt x="471904" y="1735912"/>
                </a:lnTo>
                <a:lnTo>
                  <a:pt x="522213" y="1752214"/>
                </a:lnTo>
                <a:lnTo>
                  <a:pt x="574432" y="1767275"/>
                </a:lnTo>
                <a:lnTo>
                  <a:pt x="628466" y="1781047"/>
                </a:lnTo>
                <a:lnTo>
                  <a:pt x="684223" y="1793485"/>
                </a:lnTo>
                <a:lnTo>
                  <a:pt x="741607" y="1804541"/>
                </a:lnTo>
                <a:lnTo>
                  <a:pt x="800525" y="1814167"/>
                </a:lnTo>
                <a:lnTo>
                  <a:pt x="860883" y="1822318"/>
                </a:lnTo>
                <a:lnTo>
                  <a:pt x="922586" y="1828947"/>
                </a:lnTo>
                <a:lnTo>
                  <a:pt x="985541" y="1834005"/>
                </a:lnTo>
                <a:lnTo>
                  <a:pt x="1049654" y="1837447"/>
                </a:lnTo>
                <a:lnTo>
                  <a:pt x="1114830" y="1839226"/>
                </a:lnTo>
                <a:lnTo>
                  <a:pt x="1177940" y="1839322"/>
                </a:lnTo>
                <a:lnTo>
                  <a:pt x="1240263" y="1837836"/>
                </a:lnTo>
                <a:lnTo>
                  <a:pt x="1301708" y="1834809"/>
                </a:lnTo>
                <a:lnTo>
                  <a:pt x="1362184" y="1830281"/>
                </a:lnTo>
                <a:lnTo>
                  <a:pt x="1421601" y="1824292"/>
                </a:lnTo>
                <a:lnTo>
                  <a:pt x="1479869" y="1816881"/>
                </a:lnTo>
                <a:lnTo>
                  <a:pt x="1536898" y="1808089"/>
                </a:lnTo>
                <a:lnTo>
                  <a:pt x="1592597" y="1797955"/>
                </a:lnTo>
                <a:lnTo>
                  <a:pt x="1646877" y="1786519"/>
                </a:lnTo>
                <a:lnTo>
                  <a:pt x="1699646" y="1773821"/>
                </a:lnTo>
                <a:lnTo>
                  <a:pt x="1750814" y="1759901"/>
                </a:lnTo>
                <a:lnTo>
                  <a:pt x="1800292" y="1744799"/>
                </a:lnTo>
                <a:lnTo>
                  <a:pt x="1847989" y="1728555"/>
                </a:lnTo>
                <a:lnTo>
                  <a:pt x="1893815" y="1711208"/>
                </a:lnTo>
                <a:lnTo>
                  <a:pt x="1937679" y="1692798"/>
                </a:lnTo>
                <a:lnTo>
                  <a:pt x="1979490" y="1673366"/>
                </a:lnTo>
                <a:lnTo>
                  <a:pt x="2019160" y="1652951"/>
                </a:lnTo>
                <a:lnTo>
                  <a:pt x="2056598" y="1631593"/>
                </a:lnTo>
                <a:lnTo>
                  <a:pt x="2091712" y="1609332"/>
                </a:lnTo>
                <a:lnTo>
                  <a:pt x="2124414" y="1586208"/>
                </a:lnTo>
                <a:lnTo>
                  <a:pt x="2154612" y="1562261"/>
                </a:lnTo>
                <a:lnTo>
                  <a:pt x="2207137" y="1512056"/>
                </a:lnTo>
                <a:lnTo>
                  <a:pt x="2248566" y="1459036"/>
                </a:lnTo>
                <a:lnTo>
                  <a:pt x="2278176" y="1403520"/>
                </a:lnTo>
                <a:lnTo>
                  <a:pt x="2295245" y="1345828"/>
                </a:lnTo>
                <a:lnTo>
                  <a:pt x="2299002" y="1285640"/>
                </a:lnTo>
                <a:lnTo>
                  <a:pt x="2295550" y="1255412"/>
                </a:lnTo>
                <a:lnTo>
                  <a:pt x="2278215" y="1196335"/>
                </a:lnTo>
                <a:lnTo>
                  <a:pt x="2247598" y="1139409"/>
                </a:lnTo>
                <a:lnTo>
                  <a:pt x="2204451" y="1085011"/>
                </a:lnTo>
                <a:lnTo>
                  <a:pt x="2149526" y="1033514"/>
                </a:lnTo>
                <a:lnTo>
                  <a:pt x="2117882" y="1008971"/>
                </a:lnTo>
                <a:lnTo>
                  <a:pt x="2083576" y="985294"/>
                </a:lnTo>
                <a:lnTo>
                  <a:pt x="2046701" y="962530"/>
                </a:lnTo>
                <a:lnTo>
                  <a:pt x="2007353" y="940726"/>
                </a:lnTo>
                <a:lnTo>
                  <a:pt x="1965624" y="919928"/>
                </a:lnTo>
                <a:lnTo>
                  <a:pt x="1921609" y="900185"/>
                </a:lnTo>
                <a:lnTo>
                  <a:pt x="1875402" y="881541"/>
                </a:lnTo>
                <a:lnTo>
                  <a:pt x="1827097" y="864046"/>
                </a:lnTo>
                <a:lnTo>
                  <a:pt x="1776788" y="847744"/>
                </a:lnTo>
                <a:lnTo>
                  <a:pt x="1724570" y="832684"/>
                </a:lnTo>
                <a:lnTo>
                  <a:pt x="1670535" y="818912"/>
                </a:lnTo>
                <a:lnTo>
                  <a:pt x="1614779" y="806474"/>
                </a:lnTo>
                <a:lnTo>
                  <a:pt x="1557394" y="795419"/>
                </a:lnTo>
                <a:lnTo>
                  <a:pt x="1498476" y="785792"/>
                </a:lnTo>
                <a:lnTo>
                  <a:pt x="1438119" y="777641"/>
                </a:lnTo>
                <a:lnTo>
                  <a:pt x="1376415" y="771012"/>
                </a:lnTo>
                <a:lnTo>
                  <a:pt x="1313460" y="765953"/>
                </a:lnTo>
                <a:lnTo>
                  <a:pt x="1249348" y="762509"/>
                </a:lnTo>
                <a:lnTo>
                  <a:pt x="1184172" y="760730"/>
                </a:lnTo>
                <a:lnTo>
                  <a:pt x="6972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9E6D0D6-4F21-403C-A18F-AD0660A22E91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1184172" y="760730"/>
                </a:lnTo>
                <a:lnTo>
                  <a:pt x="1249348" y="762509"/>
                </a:lnTo>
                <a:lnTo>
                  <a:pt x="1313460" y="765953"/>
                </a:lnTo>
                <a:lnTo>
                  <a:pt x="1376415" y="771012"/>
                </a:lnTo>
                <a:lnTo>
                  <a:pt x="1438119" y="777641"/>
                </a:lnTo>
                <a:lnTo>
                  <a:pt x="1498476" y="785792"/>
                </a:lnTo>
                <a:lnTo>
                  <a:pt x="1557394" y="795419"/>
                </a:lnTo>
                <a:lnTo>
                  <a:pt x="1614779" y="806474"/>
                </a:lnTo>
                <a:lnTo>
                  <a:pt x="1670535" y="818912"/>
                </a:lnTo>
                <a:lnTo>
                  <a:pt x="1724570" y="832684"/>
                </a:lnTo>
                <a:lnTo>
                  <a:pt x="1776788" y="847744"/>
                </a:lnTo>
                <a:lnTo>
                  <a:pt x="1827097" y="864046"/>
                </a:lnTo>
                <a:lnTo>
                  <a:pt x="1875402" y="881541"/>
                </a:lnTo>
                <a:lnTo>
                  <a:pt x="1921609" y="900185"/>
                </a:lnTo>
                <a:lnTo>
                  <a:pt x="1965624" y="919928"/>
                </a:lnTo>
                <a:lnTo>
                  <a:pt x="2007353" y="940726"/>
                </a:lnTo>
                <a:lnTo>
                  <a:pt x="2046701" y="962530"/>
                </a:lnTo>
                <a:lnTo>
                  <a:pt x="2083576" y="985294"/>
                </a:lnTo>
                <a:lnTo>
                  <a:pt x="2117882" y="1008971"/>
                </a:lnTo>
                <a:lnTo>
                  <a:pt x="2149526" y="1033514"/>
                </a:lnTo>
                <a:lnTo>
                  <a:pt x="2178413" y="1058876"/>
                </a:lnTo>
                <a:lnTo>
                  <a:pt x="2227543" y="1111871"/>
                </a:lnTo>
                <a:lnTo>
                  <a:pt x="2264520" y="1167580"/>
                </a:lnTo>
                <a:lnTo>
                  <a:pt x="2288590" y="1225628"/>
                </a:lnTo>
                <a:lnTo>
                  <a:pt x="2299002" y="1285640"/>
                </a:lnTo>
                <a:lnTo>
                  <a:pt x="2298851" y="1316266"/>
                </a:lnTo>
                <a:lnTo>
                  <a:pt x="2288323" y="1374926"/>
                </a:lnTo>
                <a:lnTo>
                  <a:pt x="2264894" y="1431570"/>
                </a:lnTo>
                <a:lnTo>
                  <a:pt x="2229284" y="1485878"/>
                </a:lnTo>
                <a:lnTo>
                  <a:pt x="2182217" y="1537530"/>
                </a:lnTo>
                <a:lnTo>
                  <a:pt x="2124414" y="1586208"/>
                </a:lnTo>
                <a:lnTo>
                  <a:pt x="2091712" y="1609332"/>
                </a:lnTo>
                <a:lnTo>
                  <a:pt x="2056598" y="1631593"/>
                </a:lnTo>
                <a:lnTo>
                  <a:pt x="2019160" y="1652951"/>
                </a:lnTo>
                <a:lnTo>
                  <a:pt x="1979490" y="1673366"/>
                </a:lnTo>
                <a:lnTo>
                  <a:pt x="1937679" y="1692798"/>
                </a:lnTo>
                <a:lnTo>
                  <a:pt x="1893815" y="1711208"/>
                </a:lnTo>
                <a:lnTo>
                  <a:pt x="1847989" y="1728555"/>
                </a:lnTo>
                <a:lnTo>
                  <a:pt x="1800292" y="1744799"/>
                </a:lnTo>
                <a:lnTo>
                  <a:pt x="1750814" y="1759901"/>
                </a:lnTo>
                <a:lnTo>
                  <a:pt x="1699646" y="1773821"/>
                </a:lnTo>
                <a:lnTo>
                  <a:pt x="1646877" y="1786519"/>
                </a:lnTo>
                <a:lnTo>
                  <a:pt x="1592597" y="1797955"/>
                </a:lnTo>
                <a:lnTo>
                  <a:pt x="1536898" y="1808089"/>
                </a:lnTo>
                <a:lnTo>
                  <a:pt x="1479869" y="1816881"/>
                </a:lnTo>
                <a:lnTo>
                  <a:pt x="1421601" y="1824292"/>
                </a:lnTo>
                <a:lnTo>
                  <a:pt x="1362184" y="1830281"/>
                </a:lnTo>
                <a:lnTo>
                  <a:pt x="1301708" y="1834809"/>
                </a:lnTo>
                <a:lnTo>
                  <a:pt x="1240263" y="1837836"/>
                </a:lnTo>
                <a:lnTo>
                  <a:pt x="1177940" y="1839322"/>
                </a:lnTo>
                <a:lnTo>
                  <a:pt x="1114830" y="1839226"/>
                </a:lnTo>
                <a:lnTo>
                  <a:pt x="1049654" y="1837447"/>
                </a:lnTo>
                <a:lnTo>
                  <a:pt x="985541" y="1834005"/>
                </a:lnTo>
                <a:lnTo>
                  <a:pt x="922586" y="1828947"/>
                </a:lnTo>
                <a:lnTo>
                  <a:pt x="860883" y="1822318"/>
                </a:lnTo>
                <a:lnTo>
                  <a:pt x="800525" y="1814167"/>
                </a:lnTo>
                <a:lnTo>
                  <a:pt x="741607" y="1804541"/>
                </a:lnTo>
                <a:lnTo>
                  <a:pt x="684223" y="1793485"/>
                </a:lnTo>
                <a:lnTo>
                  <a:pt x="628466" y="1781047"/>
                </a:lnTo>
                <a:lnTo>
                  <a:pt x="574432" y="1767275"/>
                </a:lnTo>
                <a:lnTo>
                  <a:pt x="522213" y="1752214"/>
                </a:lnTo>
                <a:lnTo>
                  <a:pt x="471904" y="1735912"/>
                </a:lnTo>
                <a:lnTo>
                  <a:pt x="423599" y="1718415"/>
                </a:lnTo>
                <a:lnTo>
                  <a:pt x="377392" y="1699771"/>
                </a:lnTo>
                <a:lnTo>
                  <a:pt x="333377" y="1680026"/>
                </a:lnTo>
                <a:lnTo>
                  <a:pt x="291649" y="1659228"/>
                </a:lnTo>
                <a:lnTo>
                  <a:pt x="252300" y="1637423"/>
                </a:lnTo>
                <a:lnTo>
                  <a:pt x="215426" y="1614658"/>
                </a:lnTo>
                <a:lnTo>
                  <a:pt x="181119" y="1590980"/>
                </a:lnTo>
                <a:lnTo>
                  <a:pt x="149476" y="1566436"/>
                </a:lnTo>
                <a:lnTo>
                  <a:pt x="120588" y="1541072"/>
                </a:lnTo>
                <a:lnTo>
                  <a:pt x="71458" y="1488076"/>
                </a:lnTo>
                <a:lnTo>
                  <a:pt x="34482" y="1432365"/>
                </a:lnTo>
                <a:lnTo>
                  <a:pt x="10411" y="1374316"/>
                </a:lnTo>
                <a:lnTo>
                  <a:pt x="0" y="1314303"/>
                </a:lnTo>
                <a:lnTo>
                  <a:pt x="151" y="1283677"/>
                </a:lnTo>
                <a:lnTo>
                  <a:pt x="12762" y="1218603"/>
                </a:lnTo>
                <a:lnTo>
                  <a:pt x="41503" y="1155641"/>
                </a:lnTo>
                <a:lnTo>
                  <a:pt x="85530" y="1095340"/>
                </a:lnTo>
                <a:lnTo>
                  <a:pt x="113014" y="1066359"/>
                </a:lnTo>
                <a:lnTo>
                  <a:pt x="144004" y="1038249"/>
                </a:lnTo>
                <a:lnTo>
                  <a:pt x="178395" y="1011079"/>
                </a:lnTo>
                <a:lnTo>
                  <a:pt x="216082" y="984918"/>
                </a:lnTo>
                <a:lnTo>
                  <a:pt x="256960" y="959834"/>
                </a:lnTo>
                <a:lnTo>
                  <a:pt x="300924" y="935895"/>
                </a:lnTo>
                <a:lnTo>
                  <a:pt x="347869" y="913172"/>
                </a:lnTo>
                <a:lnTo>
                  <a:pt x="397688" y="891731"/>
                </a:lnTo>
                <a:lnTo>
                  <a:pt x="450278" y="871642"/>
                </a:lnTo>
                <a:lnTo>
                  <a:pt x="505533" y="852973"/>
                </a:lnTo>
                <a:lnTo>
                  <a:pt x="563348" y="835794"/>
                </a:lnTo>
                <a:lnTo>
                  <a:pt x="623618" y="820172"/>
                </a:lnTo>
                <a:lnTo>
                  <a:pt x="686238" y="806177"/>
                </a:lnTo>
                <a:lnTo>
                  <a:pt x="751102" y="793877"/>
                </a:lnTo>
                <a:lnTo>
                  <a:pt x="697254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090F66D0-BE72-47A9-8488-60B40AC335A6}"/>
              </a:ext>
            </a:extLst>
          </p:cNvPr>
          <p:cNvSpPr txBox="1"/>
          <p:nvPr/>
        </p:nvSpPr>
        <p:spPr>
          <a:xfrm>
            <a:off x="7926069" y="5808564"/>
            <a:ext cx="1649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Click ‘Get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help’ </a:t>
            </a:r>
            <a:r>
              <a:rPr sz="1100" spc="-5" dirty="0">
                <a:latin typeface="Calibri"/>
                <a:cs typeface="Calibri"/>
              </a:rPr>
              <a:t>during </a:t>
            </a:r>
            <a:r>
              <a:rPr sz="1100" dirty="0">
                <a:latin typeface="Calibri"/>
                <a:cs typeface="Calibri"/>
              </a:rPr>
              <a:t>a  </a:t>
            </a:r>
            <a:r>
              <a:rPr sz="1100" spc="-5" dirty="0">
                <a:latin typeface="Calibri"/>
                <a:cs typeface="Calibri"/>
              </a:rPr>
              <a:t>quiz </a:t>
            </a:r>
            <a:r>
              <a:rPr sz="1100" dirty="0">
                <a:latin typeface="Calibri"/>
                <a:cs typeface="Calibri"/>
              </a:rPr>
              <a:t>and you will </a:t>
            </a:r>
            <a:r>
              <a:rPr sz="1100" spc="-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  the exact </a:t>
            </a:r>
            <a:r>
              <a:rPr sz="1100" spc="-5" dirty="0">
                <a:latin typeface="Calibri"/>
                <a:cs typeface="Calibri"/>
              </a:rPr>
              <a:t>same </a:t>
            </a:r>
            <a:r>
              <a:rPr sz="1100" dirty="0">
                <a:latin typeface="Calibri"/>
                <a:cs typeface="Calibri"/>
              </a:rPr>
              <a:t>example in  the Hegarty Maths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video.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2E5EECF8-1C26-4AE2-AA9A-6B73B98124BD}"/>
              </a:ext>
            </a:extLst>
          </p:cNvPr>
          <p:cNvSpPr txBox="1"/>
          <p:nvPr/>
        </p:nvSpPr>
        <p:spPr>
          <a:xfrm>
            <a:off x="393700" y="599736"/>
            <a:ext cx="9775190" cy="954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1400" spc="-10" dirty="0">
                <a:latin typeface="Calibri"/>
                <a:cs typeface="Calibri"/>
              </a:rPr>
              <a:t>Before </a:t>
            </a:r>
            <a:r>
              <a:rPr sz="1400" spc="-5" dirty="0">
                <a:latin typeface="Calibri"/>
                <a:cs typeface="Calibri"/>
              </a:rPr>
              <a:t>looking </a:t>
            </a:r>
            <a:r>
              <a:rPr sz="1400" spc="-10" dirty="0">
                <a:latin typeface="Calibri"/>
                <a:cs typeface="Calibri"/>
              </a:rPr>
              <a:t>at </a:t>
            </a:r>
            <a:r>
              <a:rPr sz="1400" spc="-5" dirty="0">
                <a:latin typeface="Calibri"/>
                <a:cs typeface="Calibri"/>
              </a:rPr>
              <a:t>your </a:t>
            </a:r>
            <a:r>
              <a:rPr sz="1400" spc="-10" dirty="0">
                <a:latin typeface="Calibri"/>
                <a:cs typeface="Calibri"/>
              </a:rPr>
              <a:t>Remote </a:t>
            </a:r>
            <a:r>
              <a:rPr sz="1400" spc="-5" dirty="0">
                <a:latin typeface="Calibri"/>
                <a:cs typeface="Calibri"/>
              </a:rPr>
              <a:t>Learning Planner read the Hegarty guide </a:t>
            </a:r>
            <a:r>
              <a:rPr sz="1400" dirty="0">
                <a:latin typeface="Calibri"/>
                <a:cs typeface="Calibri"/>
              </a:rPr>
              <a:t>below as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how best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use Hegarty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Maths.</a:t>
            </a:r>
            <a:endParaRPr sz="1400">
              <a:latin typeface="Calibri"/>
              <a:cs typeface="Calibri"/>
            </a:endParaRPr>
          </a:p>
          <a:p>
            <a:pPr marL="90805" marR="267335">
              <a:lnSpc>
                <a:spcPct val="100000"/>
              </a:lnSpc>
            </a:pP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Due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large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volume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of 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in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country accessing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Hegarty Maths, at times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may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run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slow.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improve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as 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team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improve their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servers.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However,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if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you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are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experiencing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problems then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try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after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4pm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when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</a:t>
            </a:r>
            <a:r>
              <a:rPr sz="1400" b="1" i="1" spc="10" dirty="0">
                <a:solidFill>
                  <a:srgbClr val="006FC0"/>
                </a:solidFill>
                <a:latin typeface="Calibri"/>
                <a:cs typeface="Calibri"/>
              </a:rPr>
              <a:t>be  </a:t>
            </a:r>
            <a:r>
              <a:rPr sz="1400" b="1" i="1" spc="-10" dirty="0">
                <a:solidFill>
                  <a:srgbClr val="006FC0"/>
                </a:solidFill>
                <a:latin typeface="Calibri"/>
                <a:cs typeface="Calibri"/>
              </a:rPr>
              <a:t>fewer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logged</a:t>
            </a:r>
            <a:r>
              <a:rPr sz="1400" b="1" i="1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B446F091-9C2A-4B1D-BBFC-9CBA6B2B647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1800" b="0" i="1" u="none" kern="0" spc="-15">
                <a:solidFill>
                  <a:srgbClr val="000000"/>
                </a:solidFill>
              </a:rPr>
              <a:t>Page</a:t>
            </a:r>
            <a:r>
              <a:rPr lang="en-GB" sz="1800" b="0" i="1" u="none" kern="0" spc="-65">
                <a:solidFill>
                  <a:srgbClr val="000000"/>
                </a:solidFill>
              </a:rPr>
              <a:t> </a:t>
            </a:r>
            <a:r>
              <a:rPr lang="en-GB" sz="1800" b="0" i="1" u="none" kern="0">
                <a:solidFill>
                  <a:srgbClr val="000000"/>
                </a:solidFill>
              </a:rPr>
              <a:t>1</a:t>
            </a:r>
            <a:endParaRPr lang="en-GB" sz="1800" kern="0"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8852FEEF-7B50-49BA-BC7B-25E94C593770}"/>
              </a:ext>
            </a:extLst>
          </p:cNvPr>
          <p:cNvSpPr/>
          <p:nvPr/>
        </p:nvSpPr>
        <p:spPr>
          <a:xfrm>
            <a:off x="607059" y="1768644"/>
            <a:ext cx="5486400" cy="3166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E8D7F23-BF98-49D0-AA5F-FAC372B68265}"/>
              </a:ext>
            </a:extLst>
          </p:cNvPr>
          <p:cNvSpPr/>
          <p:nvPr/>
        </p:nvSpPr>
        <p:spPr>
          <a:xfrm>
            <a:off x="418690" y="5233462"/>
            <a:ext cx="5720929" cy="2135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80A15D2C-8785-4AC0-B8E1-2462B45D663B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1604241" y="0"/>
                </a:moveTo>
                <a:lnTo>
                  <a:pt x="1475589" y="704"/>
                </a:lnTo>
                <a:lnTo>
                  <a:pt x="1348791" y="3137"/>
                </a:lnTo>
                <a:lnTo>
                  <a:pt x="1224388" y="7246"/>
                </a:lnTo>
                <a:lnTo>
                  <a:pt x="1102919" y="12977"/>
                </a:lnTo>
                <a:lnTo>
                  <a:pt x="984923" y="20277"/>
                </a:lnTo>
                <a:lnTo>
                  <a:pt x="870941" y="29094"/>
                </a:lnTo>
                <a:lnTo>
                  <a:pt x="761511" y="39373"/>
                </a:lnTo>
                <a:lnTo>
                  <a:pt x="657175" y="51061"/>
                </a:lnTo>
                <a:lnTo>
                  <a:pt x="607085" y="57418"/>
                </a:lnTo>
                <a:lnTo>
                  <a:pt x="558471" y="64106"/>
                </a:lnTo>
                <a:lnTo>
                  <a:pt x="511399" y="71121"/>
                </a:lnTo>
                <a:lnTo>
                  <a:pt x="465939" y="78454"/>
                </a:lnTo>
                <a:lnTo>
                  <a:pt x="422156" y="86100"/>
                </a:lnTo>
                <a:lnTo>
                  <a:pt x="380118" y="94052"/>
                </a:lnTo>
                <a:lnTo>
                  <a:pt x="339894" y="102303"/>
                </a:lnTo>
                <a:lnTo>
                  <a:pt x="301549" y="110846"/>
                </a:lnTo>
                <a:lnTo>
                  <a:pt x="230772" y="128784"/>
                </a:lnTo>
                <a:lnTo>
                  <a:pt x="168325" y="147811"/>
                </a:lnTo>
                <a:lnTo>
                  <a:pt x="114749" y="167876"/>
                </a:lnTo>
                <a:lnTo>
                  <a:pt x="70583" y="188924"/>
                </a:lnTo>
                <a:lnTo>
                  <a:pt x="33466" y="213201"/>
                </a:lnTo>
                <a:lnTo>
                  <a:pt x="2290" y="253314"/>
                </a:lnTo>
                <a:lnTo>
                  <a:pt x="0" y="266587"/>
                </a:lnTo>
                <a:lnTo>
                  <a:pt x="1640" y="279777"/>
                </a:lnTo>
                <a:lnTo>
                  <a:pt x="29434" y="318640"/>
                </a:lnTo>
                <a:lnTo>
                  <a:pt x="66310" y="343756"/>
                </a:lnTo>
                <a:lnTo>
                  <a:pt x="117196" y="368045"/>
                </a:lnTo>
                <a:lnTo>
                  <a:pt x="181519" y="391345"/>
                </a:lnTo>
                <a:lnTo>
                  <a:pt x="218541" y="402572"/>
                </a:lnTo>
                <a:lnTo>
                  <a:pt x="258708" y="413490"/>
                </a:lnTo>
                <a:lnTo>
                  <a:pt x="301949" y="424078"/>
                </a:lnTo>
                <a:lnTo>
                  <a:pt x="348191" y="434315"/>
                </a:lnTo>
                <a:lnTo>
                  <a:pt x="397364" y="444182"/>
                </a:lnTo>
                <a:lnTo>
                  <a:pt x="449396" y="453658"/>
                </a:lnTo>
                <a:lnTo>
                  <a:pt x="504216" y="462722"/>
                </a:lnTo>
                <a:lnTo>
                  <a:pt x="561752" y="471353"/>
                </a:lnTo>
                <a:lnTo>
                  <a:pt x="621932" y="479532"/>
                </a:lnTo>
                <a:lnTo>
                  <a:pt x="684685" y="487237"/>
                </a:lnTo>
                <a:lnTo>
                  <a:pt x="749940" y="494448"/>
                </a:lnTo>
                <a:lnTo>
                  <a:pt x="817625" y="501144"/>
                </a:lnTo>
                <a:lnTo>
                  <a:pt x="887668" y="507306"/>
                </a:lnTo>
                <a:lnTo>
                  <a:pt x="959999" y="512912"/>
                </a:lnTo>
                <a:lnTo>
                  <a:pt x="1034545" y="517941"/>
                </a:lnTo>
                <a:lnTo>
                  <a:pt x="1189998" y="526190"/>
                </a:lnTo>
                <a:lnTo>
                  <a:pt x="1320968" y="530992"/>
                </a:lnTo>
                <a:lnTo>
                  <a:pt x="1451704" y="533905"/>
                </a:lnTo>
                <a:lnTo>
                  <a:pt x="1581666" y="534983"/>
                </a:lnTo>
                <a:lnTo>
                  <a:pt x="1710316" y="534279"/>
                </a:lnTo>
                <a:lnTo>
                  <a:pt x="1837113" y="531846"/>
                </a:lnTo>
                <a:lnTo>
                  <a:pt x="1961517" y="527737"/>
                </a:lnTo>
                <a:lnTo>
                  <a:pt x="2082988" y="522006"/>
                </a:lnTo>
                <a:lnTo>
                  <a:pt x="2200987" y="514705"/>
                </a:lnTo>
                <a:lnTo>
                  <a:pt x="2314972" y="505889"/>
                </a:lnTo>
                <a:lnTo>
                  <a:pt x="2424405" y="495610"/>
                </a:lnTo>
                <a:lnTo>
                  <a:pt x="2528745" y="483921"/>
                </a:lnTo>
                <a:lnTo>
                  <a:pt x="2578837" y="477565"/>
                </a:lnTo>
                <a:lnTo>
                  <a:pt x="2627453" y="470876"/>
                </a:lnTo>
                <a:lnTo>
                  <a:pt x="2674526" y="463862"/>
                </a:lnTo>
                <a:lnTo>
                  <a:pt x="2719988" y="456529"/>
                </a:lnTo>
                <a:lnTo>
                  <a:pt x="2763772" y="448883"/>
                </a:lnTo>
                <a:lnTo>
                  <a:pt x="2805811" y="440931"/>
                </a:lnTo>
                <a:lnTo>
                  <a:pt x="2846036" y="432680"/>
                </a:lnTo>
                <a:lnTo>
                  <a:pt x="2884381" y="424137"/>
                </a:lnTo>
                <a:lnTo>
                  <a:pt x="2955159" y="406199"/>
                </a:lnTo>
                <a:lnTo>
                  <a:pt x="3017604" y="387171"/>
                </a:lnTo>
                <a:lnTo>
                  <a:pt x="3071177" y="367107"/>
                </a:lnTo>
                <a:lnTo>
                  <a:pt x="3115338" y="346059"/>
                </a:lnTo>
                <a:lnTo>
                  <a:pt x="3133721" y="335182"/>
                </a:lnTo>
                <a:lnTo>
                  <a:pt x="3450078" y="287430"/>
                </a:lnTo>
                <a:lnTo>
                  <a:pt x="3172456" y="233328"/>
                </a:lnTo>
                <a:lnTo>
                  <a:pt x="3160112" y="219907"/>
                </a:lnTo>
                <a:lnTo>
                  <a:pt x="3143878" y="206706"/>
                </a:lnTo>
                <a:lnTo>
                  <a:pt x="3100122" y="181039"/>
                </a:lnTo>
                <a:lnTo>
                  <a:pt x="3041951" y="156472"/>
                </a:lnTo>
                <a:lnTo>
                  <a:pt x="2970131" y="133149"/>
                </a:lnTo>
                <a:lnTo>
                  <a:pt x="2929340" y="122000"/>
                </a:lnTo>
                <a:lnTo>
                  <a:pt x="2885425" y="111216"/>
                </a:lnTo>
                <a:lnTo>
                  <a:pt x="2838479" y="100816"/>
                </a:lnTo>
                <a:lnTo>
                  <a:pt x="2788598" y="90819"/>
                </a:lnTo>
                <a:lnTo>
                  <a:pt x="2735879" y="81241"/>
                </a:lnTo>
                <a:lnTo>
                  <a:pt x="2680416" y="72101"/>
                </a:lnTo>
                <a:lnTo>
                  <a:pt x="2622305" y="63418"/>
                </a:lnTo>
                <a:lnTo>
                  <a:pt x="2561642" y="55209"/>
                </a:lnTo>
                <a:lnTo>
                  <a:pt x="2498522" y="47492"/>
                </a:lnTo>
                <a:lnTo>
                  <a:pt x="2433042" y="40286"/>
                </a:lnTo>
                <a:lnTo>
                  <a:pt x="2365296" y="33610"/>
                </a:lnTo>
                <a:lnTo>
                  <a:pt x="2295380" y="27480"/>
                </a:lnTo>
                <a:lnTo>
                  <a:pt x="2149420" y="16933"/>
                </a:lnTo>
                <a:lnTo>
                  <a:pt x="1995928" y="8792"/>
                </a:lnTo>
                <a:lnTo>
                  <a:pt x="1864950" y="3991"/>
                </a:lnTo>
                <a:lnTo>
                  <a:pt x="1734208" y="1077"/>
                </a:lnTo>
                <a:lnTo>
                  <a:pt x="16042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AB5031A-0291-477A-8180-CABEC735BE4A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3450078" y="287430"/>
                </a:moveTo>
                <a:lnTo>
                  <a:pt x="3133721" y="335182"/>
                </a:lnTo>
                <a:lnTo>
                  <a:pt x="3115338" y="346059"/>
                </a:lnTo>
                <a:lnTo>
                  <a:pt x="3094468" y="356702"/>
                </a:lnTo>
                <a:lnTo>
                  <a:pt x="3045534" y="377265"/>
                </a:lnTo>
                <a:lnTo>
                  <a:pt x="2987457" y="396818"/>
                </a:lnTo>
                <a:lnTo>
                  <a:pt x="2920778" y="415307"/>
                </a:lnTo>
                <a:lnTo>
                  <a:pt x="2846036" y="432680"/>
                </a:lnTo>
                <a:lnTo>
                  <a:pt x="2805811" y="440931"/>
                </a:lnTo>
                <a:lnTo>
                  <a:pt x="2763772" y="448883"/>
                </a:lnTo>
                <a:lnTo>
                  <a:pt x="2719988" y="456529"/>
                </a:lnTo>
                <a:lnTo>
                  <a:pt x="2674526" y="463862"/>
                </a:lnTo>
                <a:lnTo>
                  <a:pt x="2627453" y="470876"/>
                </a:lnTo>
                <a:lnTo>
                  <a:pt x="2578837" y="477565"/>
                </a:lnTo>
                <a:lnTo>
                  <a:pt x="2528745" y="483921"/>
                </a:lnTo>
                <a:lnTo>
                  <a:pt x="2477246" y="489938"/>
                </a:lnTo>
                <a:lnTo>
                  <a:pt x="2424405" y="495610"/>
                </a:lnTo>
                <a:lnTo>
                  <a:pt x="2370292" y="500929"/>
                </a:lnTo>
                <a:lnTo>
                  <a:pt x="2314972" y="505889"/>
                </a:lnTo>
                <a:lnTo>
                  <a:pt x="2258515" y="510483"/>
                </a:lnTo>
                <a:lnTo>
                  <a:pt x="2200987" y="514705"/>
                </a:lnTo>
                <a:lnTo>
                  <a:pt x="2142455" y="518548"/>
                </a:lnTo>
                <a:lnTo>
                  <a:pt x="2082988" y="522006"/>
                </a:lnTo>
                <a:lnTo>
                  <a:pt x="2022653" y="525071"/>
                </a:lnTo>
                <a:lnTo>
                  <a:pt x="1961517" y="527737"/>
                </a:lnTo>
                <a:lnTo>
                  <a:pt x="1899648" y="529998"/>
                </a:lnTo>
                <a:lnTo>
                  <a:pt x="1837113" y="531846"/>
                </a:lnTo>
                <a:lnTo>
                  <a:pt x="1773980" y="533275"/>
                </a:lnTo>
                <a:lnTo>
                  <a:pt x="1710316" y="534279"/>
                </a:lnTo>
                <a:lnTo>
                  <a:pt x="1646189" y="534851"/>
                </a:lnTo>
                <a:lnTo>
                  <a:pt x="1581666" y="534983"/>
                </a:lnTo>
                <a:lnTo>
                  <a:pt x="1516815" y="534670"/>
                </a:lnTo>
                <a:lnTo>
                  <a:pt x="1451704" y="533905"/>
                </a:lnTo>
                <a:lnTo>
                  <a:pt x="1386398" y="532682"/>
                </a:lnTo>
                <a:lnTo>
                  <a:pt x="1320968" y="530992"/>
                </a:lnTo>
                <a:lnTo>
                  <a:pt x="1255478" y="528831"/>
                </a:lnTo>
                <a:lnTo>
                  <a:pt x="1189998" y="526190"/>
                </a:lnTo>
                <a:lnTo>
                  <a:pt x="1111235" y="522375"/>
                </a:lnTo>
                <a:lnTo>
                  <a:pt x="1034545" y="517941"/>
                </a:lnTo>
                <a:lnTo>
                  <a:pt x="959999" y="512912"/>
                </a:lnTo>
                <a:lnTo>
                  <a:pt x="887668" y="507306"/>
                </a:lnTo>
                <a:lnTo>
                  <a:pt x="817625" y="501144"/>
                </a:lnTo>
                <a:lnTo>
                  <a:pt x="749940" y="494448"/>
                </a:lnTo>
                <a:lnTo>
                  <a:pt x="684685" y="487237"/>
                </a:lnTo>
                <a:lnTo>
                  <a:pt x="621932" y="479532"/>
                </a:lnTo>
                <a:lnTo>
                  <a:pt x="561752" y="471353"/>
                </a:lnTo>
                <a:lnTo>
                  <a:pt x="504216" y="462722"/>
                </a:lnTo>
                <a:lnTo>
                  <a:pt x="449396" y="453658"/>
                </a:lnTo>
                <a:lnTo>
                  <a:pt x="397364" y="444182"/>
                </a:lnTo>
                <a:lnTo>
                  <a:pt x="348191" y="434315"/>
                </a:lnTo>
                <a:lnTo>
                  <a:pt x="301949" y="424078"/>
                </a:lnTo>
                <a:lnTo>
                  <a:pt x="258708" y="413490"/>
                </a:lnTo>
                <a:lnTo>
                  <a:pt x="218541" y="402572"/>
                </a:lnTo>
                <a:lnTo>
                  <a:pt x="181519" y="391345"/>
                </a:lnTo>
                <a:lnTo>
                  <a:pt x="117196" y="368045"/>
                </a:lnTo>
                <a:lnTo>
                  <a:pt x="66310" y="343756"/>
                </a:lnTo>
                <a:lnTo>
                  <a:pt x="29434" y="318640"/>
                </a:lnTo>
                <a:lnTo>
                  <a:pt x="1640" y="279777"/>
                </a:lnTo>
                <a:lnTo>
                  <a:pt x="0" y="266587"/>
                </a:lnTo>
                <a:lnTo>
                  <a:pt x="2290" y="253314"/>
                </a:lnTo>
                <a:lnTo>
                  <a:pt x="33466" y="213201"/>
                </a:lnTo>
                <a:lnTo>
                  <a:pt x="70583" y="188924"/>
                </a:lnTo>
                <a:lnTo>
                  <a:pt x="114749" y="167876"/>
                </a:lnTo>
                <a:lnTo>
                  <a:pt x="168325" y="147811"/>
                </a:lnTo>
                <a:lnTo>
                  <a:pt x="230772" y="128784"/>
                </a:lnTo>
                <a:lnTo>
                  <a:pt x="301549" y="110846"/>
                </a:lnTo>
                <a:lnTo>
                  <a:pt x="339894" y="102303"/>
                </a:lnTo>
                <a:lnTo>
                  <a:pt x="380118" y="94052"/>
                </a:lnTo>
                <a:lnTo>
                  <a:pt x="422156" y="86100"/>
                </a:lnTo>
                <a:lnTo>
                  <a:pt x="465939" y="78454"/>
                </a:lnTo>
                <a:lnTo>
                  <a:pt x="511399" y="71121"/>
                </a:lnTo>
                <a:lnTo>
                  <a:pt x="558471" y="64106"/>
                </a:lnTo>
                <a:lnTo>
                  <a:pt x="607085" y="57418"/>
                </a:lnTo>
                <a:lnTo>
                  <a:pt x="657175" y="51061"/>
                </a:lnTo>
                <a:lnTo>
                  <a:pt x="708673" y="45044"/>
                </a:lnTo>
                <a:lnTo>
                  <a:pt x="761511" y="39373"/>
                </a:lnTo>
                <a:lnTo>
                  <a:pt x="815623" y="34054"/>
                </a:lnTo>
                <a:lnTo>
                  <a:pt x="870941" y="29094"/>
                </a:lnTo>
                <a:lnTo>
                  <a:pt x="927396" y="24499"/>
                </a:lnTo>
                <a:lnTo>
                  <a:pt x="984923" y="20277"/>
                </a:lnTo>
                <a:lnTo>
                  <a:pt x="1043453" y="16434"/>
                </a:lnTo>
                <a:lnTo>
                  <a:pt x="1102919" y="12977"/>
                </a:lnTo>
                <a:lnTo>
                  <a:pt x="1163253" y="9912"/>
                </a:lnTo>
                <a:lnTo>
                  <a:pt x="1224388" y="7246"/>
                </a:lnTo>
                <a:lnTo>
                  <a:pt x="1286257" y="4985"/>
                </a:lnTo>
                <a:lnTo>
                  <a:pt x="1348791" y="3137"/>
                </a:lnTo>
                <a:lnTo>
                  <a:pt x="1411924" y="1708"/>
                </a:lnTo>
                <a:lnTo>
                  <a:pt x="1475589" y="704"/>
                </a:lnTo>
                <a:lnTo>
                  <a:pt x="1539717" y="132"/>
                </a:lnTo>
                <a:lnTo>
                  <a:pt x="1604241" y="0"/>
                </a:lnTo>
                <a:lnTo>
                  <a:pt x="1669094" y="312"/>
                </a:lnTo>
                <a:lnTo>
                  <a:pt x="1734208" y="1077"/>
                </a:lnTo>
                <a:lnTo>
                  <a:pt x="1799516" y="2301"/>
                </a:lnTo>
                <a:lnTo>
                  <a:pt x="1864950" y="3991"/>
                </a:lnTo>
                <a:lnTo>
                  <a:pt x="1930443" y="6152"/>
                </a:lnTo>
                <a:lnTo>
                  <a:pt x="1995928" y="8792"/>
                </a:lnTo>
                <a:lnTo>
                  <a:pt x="2073568" y="12553"/>
                </a:lnTo>
                <a:lnTo>
                  <a:pt x="2149420" y="16933"/>
                </a:lnTo>
                <a:lnTo>
                  <a:pt x="2223389" y="21915"/>
                </a:lnTo>
                <a:lnTo>
                  <a:pt x="2295380" y="27480"/>
                </a:lnTo>
                <a:lnTo>
                  <a:pt x="2365296" y="33610"/>
                </a:lnTo>
                <a:lnTo>
                  <a:pt x="2433042" y="40286"/>
                </a:lnTo>
                <a:lnTo>
                  <a:pt x="2498522" y="47492"/>
                </a:lnTo>
                <a:lnTo>
                  <a:pt x="2561642" y="55209"/>
                </a:lnTo>
                <a:lnTo>
                  <a:pt x="2622305" y="63418"/>
                </a:lnTo>
                <a:lnTo>
                  <a:pt x="2680416" y="72101"/>
                </a:lnTo>
                <a:lnTo>
                  <a:pt x="2735879" y="81241"/>
                </a:lnTo>
                <a:lnTo>
                  <a:pt x="2788598" y="90819"/>
                </a:lnTo>
                <a:lnTo>
                  <a:pt x="2838479" y="100816"/>
                </a:lnTo>
                <a:lnTo>
                  <a:pt x="2885425" y="111216"/>
                </a:lnTo>
                <a:lnTo>
                  <a:pt x="2929340" y="122000"/>
                </a:lnTo>
                <a:lnTo>
                  <a:pt x="2970131" y="133149"/>
                </a:lnTo>
                <a:lnTo>
                  <a:pt x="3007699" y="144646"/>
                </a:lnTo>
                <a:lnTo>
                  <a:pt x="3072791" y="168609"/>
                </a:lnTo>
                <a:lnTo>
                  <a:pt x="3123850" y="193744"/>
                </a:lnTo>
                <a:lnTo>
                  <a:pt x="3160112" y="219907"/>
                </a:lnTo>
                <a:lnTo>
                  <a:pt x="3172456" y="233328"/>
                </a:lnTo>
                <a:lnTo>
                  <a:pt x="3450078" y="28743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50377944-2AD6-4BE9-84F4-FD51FA4FE130}"/>
              </a:ext>
            </a:extLst>
          </p:cNvPr>
          <p:cNvSpPr txBox="1"/>
          <p:nvPr/>
        </p:nvSpPr>
        <p:spPr>
          <a:xfrm>
            <a:off x="897635" y="4595410"/>
            <a:ext cx="21774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Show all 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of your 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working out </a:t>
            </a:r>
            <a:r>
              <a:rPr sz="900" dirty="0">
                <a:latin typeface="Calibri"/>
                <a:cs typeface="Calibri"/>
              </a:rPr>
              <a:t>on a </a:t>
            </a:r>
            <a:r>
              <a:rPr sz="900" spc="-5" dirty="0">
                <a:latin typeface="Calibri"/>
                <a:cs typeface="Calibri"/>
              </a:rPr>
              <a:t>separate  piece </a:t>
            </a:r>
            <a:r>
              <a:rPr sz="900" dirty="0">
                <a:latin typeface="Calibri"/>
                <a:cs typeface="Calibri"/>
              </a:rPr>
              <a:t>of </a:t>
            </a:r>
            <a:r>
              <a:rPr sz="900" spc="-5" dirty="0">
                <a:latin typeface="Calibri"/>
                <a:cs typeface="Calibri"/>
              </a:rPr>
              <a:t>paper </a:t>
            </a:r>
            <a:r>
              <a:rPr sz="900" dirty="0">
                <a:latin typeface="Calibri"/>
                <a:cs typeface="Calibri"/>
              </a:rPr>
              <a:t>as </a:t>
            </a:r>
            <a:r>
              <a:rPr sz="900" spc="-5" dirty="0">
                <a:latin typeface="Calibri"/>
                <a:cs typeface="Calibri"/>
              </a:rPr>
              <a:t>this is where </a:t>
            </a:r>
            <a:r>
              <a:rPr sz="900" dirty="0">
                <a:latin typeface="Calibri"/>
                <a:cs typeface="Calibri"/>
              </a:rPr>
              <a:t>most </a:t>
            </a:r>
            <a:r>
              <a:rPr sz="900" spc="-5" dirty="0">
                <a:latin typeface="Calibri"/>
                <a:cs typeface="Calibri"/>
              </a:rPr>
              <a:t>the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marks  are </a:t>
            </a:r>
            <a:r>
              <a:rPr sz="900" spc="-5" dirty="0">
                <a:latin typeface="Calibri"/>
                <a:cs typeface="Calibri"/>
              </a:rPr>
              <a:t>awarded in </a:t>
            </a:r>
            <a:r>
              <a:rPr sz="900" dirty="0">
                <a:latin typeface="Calibri"/>
                <a:cs typeface="Calibri"/>
              </a:rPr>
              <a:t>an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exam.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6EF434E3-E4EF-400C-A970-2AA7A3674C3A}"/>
              </a:ext>
            </a:extLst>
          </p:cNvPr>
          <p:cNvSpPr txBox="1"/>
          <p:nvPr/>
        </p:nvSpPr>
        <p:spPr>
          <a:xfrm>
            <a:off x="3289300" y="150918"/>
            <a:ext cx="4114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Week 8 – Remote Learning Plan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14DF97ED-3024-4219-BC7E-F32B292CC2D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i="1" kern="0" spc="-15" dirty="0">
                <a:solidFill>
                  <a:srgbClr val="000000"/>
                </a:solidFill>
                <a:latin typeface="Calibri"/>
                <a:cs typeface="Calibri"/>
              </a:rPr>
              <a:t>Page</a:t>
            </a:r>
            <a:r>
              <a:rPr lang="en-GB" i="1" kern="0" spc="-65" dirty="0">
                <a:solidFill>
                  <a:srgbClr val="000000"/>
                </a:solidFill>
                <a:latin typeface="Calibri"/>
                <a:cs typeface="Calibri"/>
              </a:rPr>
              <a:t> 2</a:t>
            </a:r>
            <a:endParaRPr lang="en-GB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DB0766-672B-4A5B-8E8D-824EA2B70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38635"/>
              </p:ext>
            </p:extLst>
          </p:nvPr>
        </p:nvGraphicFramePr>
        <p:xfrm>
          <a:off x="393700" y="657225"/>
          <a:ext cx="9982198" cy="6400797"/>
        </p:xfrm>
        <a:graphic>
          <a:graphicData uri="http://schemas.openxmlformats.org/drawingml/2006/table">
            <a:tbl>
              <a:tblPr/>
              <a:tblGrid>
                <a:gridCol w="718870">
                  <a:extLst>
                    <a:ext uri="{9D8B030D-6E8A-4147-A177-3AD203B41FA5}">
                      <a16:colId xmlns:a16="http://schemas.microsoft.com/office/drawing/2014/main" val="100459380"/>
                    </a:ext>
                  </a:extLst>
                </a:gridCol>
                <a:gridCol w="728930">
                  <a:extLst>
                    <a:ext uri="{9D8B030D-6E8A-4147-A177-3AD203B41FA5}">
                      <a16:colId xmlns:a16="http://schemas.microsoft.com/office/drawing/2014/main" val="1788303275"/>
                    </a:ext>
                  </a:extLst>
                </a:gridCol>
                <a:gridCol w="3913953">
                  <a:extLst>
                    <a:ext uri="{9D8B030D-6E8A-4147-A177-3AD203B41FA5}">
                      <a16:colId xmlns:a16="http://schemas.microsoft.com/office/drawing/2014/main" val="2447824058"/>
                    </a:ext>
                  </a:extLst>
                </a:gridCol>
                <a:gridCol w="851195">
                  <a:extLst>
                    <a:ext uri="{9D8B030D-6E8A-4147-A177-3AD203B41FA5}">
                      <a16:colId xmlns:a16="http://schemas.microsoft.com/office/drawing/2014/main" val="1396452711"/>
                    </a:ext>
                  </a:extLst>
                </a:gridCol>
                <a:gridCol w="1083339">
                  <a:extLst>
                    <a:ext uri="{9D8B030D-6E8A-4147-A177-3AD203B41FA5}">
                      <a16:colId xmlns:a16="http://schemas.microsoft.com/office/drawing/2014/main" val="1883653480"/>
                    </a:ext>
                  </a:extLst>
                </a:gridCol>
                <a:gridCol w="2685911">
                  <a:extLst>
                    <a:ext uri="{9D8B030D-6E8A-4147-A177-3AD203B41FA5}">
                      <a16:colId xmlns:a16="http://schemas.microsoft.com/office/drawing/2014/main" val="474375563"/>
                    </a:ext>
                  </a:extLst>
                </a:gridCol>
              </a:tblGrid>
              <a:tr h="9344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 Description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Hegarty Clip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Learning Map Reference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Relevent Link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21027"/>
                  </a:ext>
                </a:extLst>
              </a:tr>
              <a:tr h="30150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8Ma1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Truncation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11-4</a:t>
                      </a:r>
                    </a:p>
                  </a:txBody>
                  <a:tcPr marL="108000" marR="1143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https://hegartymaths.com</a:t>
                      </a:r>
                      <a:endParaRPr lang="en-GB" sz="16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72998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Circumference of a Circle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12-1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157594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Circumference of a Circle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535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12-1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8392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Forming Equations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6-9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45616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MemRi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Revision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297036"/>
                  </a:ext>
                </a:extLst>
              </a:tr>
              <a:tr h="30150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8Ma2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Truncation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11-4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https://hegartymaths.com</a:t>
                      </a:r>
                      <a:endParaRPr lang="en-GB" sz="16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24378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Circumference of a Circle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12-1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129470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Circumference of a Circle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535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12-1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779366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Forming Equations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6-9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733507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8000" marR="1143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MemRi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Revision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12386892"/>
                  </a:ext>
                </a:extLst>
              </a:tr>
              <a:tr h="30150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8Ma3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Truncation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11-4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https://hegartymaths.com</a:t>
                      </a:r>
                      <a:endParaRPr lang="en-GB" sz="16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667357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Circumference of a Circle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12-1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001670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Sequences from a picture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196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2-1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070914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MemRi</a:t>
                      </a:r>
                      <a:endParaRPr lang="en-GB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Revision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542050"/>
                  </a:ext>
                </a:extLst>
              </a:tr>
              <a:tr h="30150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8Ma4</a:t>
                      </a: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Truncation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11-4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https://hegartymaths.com</a:t>
                      </a:r>
                      <a:endParaRPr lang="en-GB" sz="16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735010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Circumference of a Circle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12-1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97790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Sequences from a picture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196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2-1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713597"/>
                  </a:ext>
                </a:extLst>
              </a:tr>
              <a:tr h="3407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8000" marR="1143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TT Rockstars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2-4</a:t>
                      </a:r>
                    </a:p>
                  </a:txBody>
                  <a:tcPr marL="108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https://ttrockstars.com</a:t>
                      </a:r>
                      <a:endParaRPr lang="en-GB" sz="16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538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20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52889" y="36842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latin typeface="Calibri"/>
                <a:cs typeface="Calibri"/>
              </a:rPr>
              <a:t>Page</a:t>
            </a:r>
            <a:r>
              <a:rPr sz="1800" i="1" spc="-65" dirty="0">
                <a:latin typeface="Calibri"/>
                <a:cs typeface="Calibri"/>
              </a:rPr>
              <a:t> </a:t>
            </a:r>
            <a:r>
              <a:rPr lang="en-GB" i="1" spc="-65" dirty="0">
                <a:latin typeface="Calibri"/>
                <a:cs typeface="Calibri"/>
              </a:rPr>
              <a:t>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9883" y="387478"/>
            <a:ext cx="4464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Extension </a:t>
            </a:r>
            <a:r>
              <a:rPr sz="2400" spc="-5" dirty="0"/>
              <a:t>Activities </a:t>
            </a:r>
            <a:r>
              <a:rPr sz="2400" dirty="0"/>
              <a:t>and</a:t>
            </a:r>
            <a:r>
              <a:rPr sz="2400" spc="-15" dirty="0"/>
              <a:t> </a:t>
            </a:r>
            <a:r>
              <a:rPr sz="2400" spc="-10" dirty="0"/>
              <a:t>Challenges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467360" y="1106044"/>
            <a:ext cx="9775190" cy="14770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 marR="2687320">
              <a:lnSpc>
                <a:spcPct val="100000"/>
              </a:lnSpc>
              <a:spcBef>
                <a:spcPts val="235"/>
              </a:spcBef>
            </a:pP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are lots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of Extension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Activities and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Challenges on Google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Classroom 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1800" b="1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www.classroom.google.com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).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90805" marR="141605">
              <a:lnSpc>
                <a:spcPct val="100000"/>
              </a:lnSpc>
            </a:pP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Every student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in </a:t>
            </a:r>
            <a:r>
              <a:rPr sz="1800" b="1" i="1" spc="-35" dirty="0">
                <a:solidFill>
                  <a:srgbClr val="006FC0"/>
                </a:solidFill>
                <a:latin typeface="Calibri"/>
                <a:cs typeface="Calibri"/>
              </a:rPr>
              <a:t>Years </a:t>
            </a:r>
            <a:r>
              <a:rPr lang="en-GB" sz="1800" b="1" i="1" dirty="0">
                <a:solidFill>
                  <a:srgbClr val="006FC0"/>
                </a:solidFill>
                <a:latin typeface="Calibri"/>
                <a:cs typeface="Calibri"/>
              </a:rPr>
              <a:t>8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 and 8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have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been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invited </a:t>
            </a:r>
            <a:r>
              <a:rPr sz="1800" b="1" i="1" spc="-1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their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school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email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address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but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you  can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also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join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following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code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- </a:t>
            </a:r>
            <a:r>
              <a:rPr sz="1800" b="1" i="1" spc="-10" dirty="0">
                <a:solidFill>
                  <a:srgbClr val="FF0000"/>
                </a:solidFill>
                <a:latin typeface="Calibri"/>
                <a:cs typeface="Calibri"/>
              </a:rPr>
              <a:t>onowpq3</a:t>
            </a:r>
            <a:r>
              <a:rPr sz="1800" b="1" i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100" y="2943225"/>
            <a:ext cx="5296535" cy="381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What’s </a:t>
            </a:r>
            <a:r>
              <a:rPr sz="2400" b="1" dirty="0">
                <a:latin typeface="Calibri"/>
                <a:cs typeface="Calibri"/>
              </a:rPr>
              <a:t>in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classroom?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43751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5" dirty="0">
                <a:latin typeface="Calibri"/>
                <a:cs typeface="Calibri"/>
              </a:rPr>
              <a:t>Weekly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Challenge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Times </a:t>
            </a:r>
            <a:r>
              <a:rPr sz="2000" b="1" spc="-30" dirty="0">
                <a:latin typeface="Calibri"/>
                <a:cs typeface="Calibri"/>
              </a:rPr>
              <a:t>Table </a:t>
            </a:r>
            <a:r>
              <a:rPr sz="2000" b="1" spc="-10" dirty="0">
                <a:latin typeface="Calibri"/>
                <a:cs typeface="Calibri"/>
              </a:rPr>
              <a:t>Rock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Stars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Daily Maths </a:t>
            </a:r>
            <a:r>
              <a:rPr sz="2000" b="1" dirty="0">
                <a:latin typeface="Calibri"/>
                <a:cs typeface="Calibri"/>
              </a:rPr>
              <a:t>Lessons </a:t>
            </a:r>
            <a:r>
              <a:rPr sz="2000" b="1" spc="-5" dirty="0">
                <a:latin typeface="Calibri"/>
                <a:cs typeface="Calibri"/>
              </a:rPr>
              <a:t>(from White </a:t>
            </a:r>
            <a:r>
              <a:rPr sz="2000" b="1" spc="-10" dirty="0">
                <a:latin typeface="Calibri"/>
                <a:cs typeface="Calibri"/>
              </a:rPr>
              <a:t>Rose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Maths)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Maths </a:t>
            </a:r>
            <a:r>
              <a:rPr sz="2000" b="1" spc="-10" dirty="0">
                <a:latin typeface="Calibri"/>
                <a:cs typeface="Calibri"/>
              </a:rPr>
              <a:t>Mastery Workbooks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Problem </a:t>
            </a:r>
            <a:r>
              <a:rPr sz="2000" b="1" dirty="0">
                <a:latin typeface="Calibri"/>
                <a:cs typeface="Calibri"/>
              </a:rPr>
              <a:t>Solving </a:t>
            </a:r>
            <a:r>
              <a:rPr sz="2000" b="1" spc="-5" dirty="0">
                <a:latin typeface="Calibri"/>
                <a:cs typeface="Calibri"/>
              </a:rPr>
              <a:t>Extension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Tasks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0" dirty="0">
                <a:latin typeface="Calibri"/>
                <a:cs typeface="Calibri"/>
              </a:rPr>
              <a:t>Corbett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(5-a-day)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38236" y="5778628"/>
            <a:ext cx="1946148" cy="1304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406</Words>
  <Application>Microsoft Office PowerPoint</Application>
  <PresentationFormat>Custom</PresentationFormat>
  <Paragraphs>119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Year 8 Maths Remote Learning Planner Contents</vt:lpstr>
      <vt:lpstr>PowerPoint Presentation</vt:lpstr>
      <vt:lpstr>PowerPoint Presentation</vt:lpstr>
      <vt:lpstr>Extension Activities and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Maths Remote Learning Planner Contents</dc:title>
  <cp:lastModifiedBy>Isherwood, Michael</cp:lastModifiedBy>
  <cp:revision>10</cp:revision>
  <dcterms:created xsi:type="dcterms:W3CDTF">2020-04-14T07:58:35Z</dcterms:created>
  <dcterms:modified xsi:type="dcterms:W3CDTF">2020-06-01T11:15:46Z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2020-04-14T00:00:00Z</vt:filetime>
  </property>
</Properties>
</file>