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6" r:id="rId3"/>
    <p:sldId id="257" r:id="rId4"/>
  </p:sldIdLst>
  <p:sldSz cx="10693400" cy="7562850"/>
  <p:notesSz cx="10234613" cy="71040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330" y="29"/>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5475" cy="3556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797550" y="0"/>
            <a:ext cx="4435475" cy="355600"/>
          </a:xfrm>
          <a:prstGeom prst="rect">
            <a:avLst/>
          </a:prstGeom>
        </p:spPr>
        <p:txBody>
          <a:bodyPr vert="horz" lIns="91440" tIns="45720" rIns="91440" bIns="45720" rtlCol="0"/>
          <a:lstStyle>
            <a:lvl1pPr algn="r">
              <a:defRPr sz="1200"/>
            </a:lvl1pPr>
          </a:lstStyle>
          <a:p>
            <a:fld id="{118B1D37-62E9-4D5F-8799-808381B44CE8}" type="datetimeFigureOut">
              <a:rPr lang="en-GB" smtClean="0"/>
              <a:t>21/06/2020</a:t>
            </a:fld>
            <a:endParaRPr lang="en-GB"/>
          </a:p>
        </p:txBody>
      </p:sp>
      <p:sp>
        <p:nvSpPr>
          <p:cNvPr id="4" name="Slide Image Placeholder 3"/>
          <p:cNvSpPr>
            <a:spLocks noGrp="1" noRot="1" noChangeAspect="1"/>
          </p:cNvSpPr>
          <p:nvPr>
            <p:ph type="sldImg" idx="2"/>
          </p:nvPr>
        </p:nvSpPr>
        <p:spPr>
          <a:xfrm>
            <a:off x="3421063" y="887413"/>
            <a:ext cx="3392487" cy="23987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3938" y="3419475"/>
            <a:ext cx="8186737" cy="27971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748463"/>
            <a:ext cx="4435475" cy="3556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797550" y="6748463"/>
            <a:ext cx="4435475" cy="355600"/>
          </a:xfrm>
          <a:prstGeom prst="rect">
            <a:avLst/>
          </a:prstGeom>
        </p:spPr>
        <p:txBody>
          <a:bodyPr vert="horz" lIns="91440" tIns="45720" rIns="91440" bIns="45720" rtlCol="0" anchor="b"/>
          <a:lstStyle>
            <a:lvl1pPr algn="r">
              <a:defRPr sz="1200"/>
            </a:lvl1pPr>
          </a:lstStyle>
          <a:p>
            <a:fld id="{5020268F-5E53-446D-A85F-9093CF116219}" type="slidenum">
              <a:rPr lang="en-GB" smtClean="0"/>
              <a:t>‹#›</a:t>
            </a:fld>
            <a:endParaRPr lang="en-GB"/>
          </a:p>
        </p:txBody>
      </p:sp>
    </p:spTree>
    <p:extLst>
      <p:ext uri="{BB962C8B-B14F-4D97-AF65-F5344CB8AC3E}">
        <p14:creationId xmlns:p14="http://schemas.microsoft.com/office/powerpoint/2010/main" val="173879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020268F-5E53-446D-A85F-9093CF116219}" type="slidenum">
              <a:rPr lang="en-GB" smtClean="0"/>
              <a:t>3</a:t>
            </a:fld>
            <a:endParaRPr lang="en-GB"/>
          </a:p>
        </p:txBody>
      </p:sp>
    </p:spTree>
    <p:extLst>
      <p:ext uri="{BB962C8B-B14F-4D97-AF65-F5344CB8AC3E}">
        <p14:creationId xmlns:p14="http://schemas.microsoft.com/office/powerpoint/2010/main" val="202641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42950" y="2125980"/>
            <a:ext cx="84201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85900" y="3840480"/>
            <a:ext cx="69342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u="heavy">
                <a:solidFill>
                  <a:srgbClr val="001F5F"/>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u="heavy">
                <a:solidFill>
                  <a:srgbClr val="001F5F"/>
                </a:solidFill>
                <a:latin typeface="Calibri"/>
                <a:cs typeface="Calibri"/>
              </a:defRPr>
            </a:lvl1pPr>
          </a:lstStyle>
          <a:p>
            <a:endParaRPr/>
          </a:p>
        </p:txBody>
      </p:sp>
      <p:sp>
        <p:nvSpPr>
          <p:cNvPr id="3" name="Holder 3"/>
          <p:cNvSpPr>
            <a:spLocks noGrp="1"/>
          </p:cNvSpPr>
          <p:nvPr>
            <p:ph sz="half" idx="2"/>
          </p:nvPr>
        </p:nvSpPr>
        <p:spPr>
          <a:xfrm>
            <a:off x="495300" y="1577340"/>
            <a:ext cx="430911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01590" y="1577340"/>
            <a:ext cx="430911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u="heavy">
                <a:solidFill>
                  <a:srgbClr val="001F5F"/>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2164E-B19F-46A0-809F-D800B74E9C5F}"/>
              </a:ext>
            </a:extLst>
          </p:cNvPr>
          <p:cNvSpPr>
            <a:spLocks noGrp="1"/>
          </p:cNvSpPr>
          <p:nvPr>
            <p:ph type="ctrTitle"/>
          </p:nvPr>
        </p:nvSpPr>
        <p:spPr>
          <a:xfrm>
            <a:off x="1336675" y="2250907"/>
            <a:ext cx="8020050" cy="1619802"/>
          </a:xfrm>
        </p:spPr>
        <p:txBody>
          <a:bodyPr anchor="b"/>
          <a:lstStyle>
            <a:lvl1pPr algn="ctr">
              <a:defRPr sz="5263"/>
            </a:lvl1pPr>
          </a:lstStyle>
          <a:p>
            <a:r>
              <a:rPr lang="en-US"/>
              <a:t>Click to edit Master title style</a:t>
            </a:r>
            <a:endParaRPr lang="en-GB"/>
          </a:p>
        </p:txBody>
      </p:sp>
      <p:sp>
        <p:nvSpPr>
          <p:cNvPr id="3" name="Subtitle 2">
            <a:extLst>
              <a:ext uri="{FF2B5EF4-FFF2-40B4-BE49-F238E27FC236}">
                <a16:creationId xmlns:a16="http://schemas.microsoft.com/office/drawing/2014/main" id="{C7BF95AE-9CFC-4E0C-8230-72FBB2AE5946}"/>
              </a:ext>
            </a:extLst>
          </p:cNvPr>
          <p:cNvSpPr>
            <a:spLocks noGrp="1"/>
          </p:cNvSpPr>
          <p:nvPr>
            <p:ph type="subTitle" idx="1"/>
          </p:nvPr>
        </p:nvSpPr>
        <p:spPr>
          <a:xfrm>
            <a:off x="1336675" y="3972247"/>
            <a:ext cx="8020050" cy="323935"/>
          </a:xfrm>
        </p:spPr>
        <p:txBody>
          <a:bodyPr/>
          <a:lstStyle>
            <a:lvl1pPr marL="0" indent="0" algn="ctr">
              <a:buNone/>
              <a:defRPr sz="2105"/>
            </a:lvl1pPr>
            <a:lvl2pPr marL="401010" indent="0" algn="ctr">
              <a:buNone/>
              <a:defRPr sz="1754"/>
            </a:lvl2pPr>
            <a:lvl3pPr marL="802020" indent="0" algn="ctr">
              <a:buNone/>
              <a:defRPr sz="1579"/>
            </a:lvl3pPr>
            <a:lvl4pPr marL="1203030" indent="0" algn="ctr">
              <a:buNone/>
              <a:defRPr sz="1403"/>
            </a:lvl4pPr>
            <a:lvl5pPr marL="1604040" indent="0" algn="ctr">
              <a:buNone/>
              <a:defRPr sz="1403"/>
            </a:lvl5pPr>
            <a:lvl6pPr marL="2005051" indent="0" algn="ctr">
              <a:buNone/>
              <a:defRPr sz="1403"/>
            </a:lvl6pPr>
            <a:lvl7pPr marL="2406061" indent="0" algn="ctr">
              <a:buNone/>
              <a:defRPr sz="1403"/>
            </a:lvl7pPr>
            <a:lvl8pPr marL="2807071" indent="0" algn="ctr">
              <a:buNone/>
              <a:defRPr sz="1403"/>
            </a:lvl8pPr>
            <a:lvl9pPr marL="3208081" indent="0" algn="ctr">
              <a:buNone/>
              <a:defRPr sz="1403"/>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AC1C2E-D848-453A-9D5C-0766B6A4DBEC}"/>
              </a:ext>
            </a:extLst>
          </p:cNvPr>
          <p:cNvSpPr>
            <a:spLocks noGrp="1"/>
          </p:cNvSpPr>
          <p:nvPr>
            <p:ph type="dt" sz="half" idx="10"/>
          </p:nvPr>
        </p:nvSpPr>
        <p:spPr>
          <a:xfrm>
            <a:off x="495300" y="6377940"/>
            <a:ext cx="2278380" cy="276999"/>
          </a:xfrm>
        </p:spPr>
        <p:txBody>
          <a:bodyPr/>
          <a:lstStyle/>
          <a:p>
            <a:fld id="{F1C2D322-1DDA-4FB6-B8F6-B5F1D0EF5E81}" type="datetimeFigureOut">
              <a:rPr lang="en-GB" smtClean="0"/>
              <a:t>21/06/2020</a:t>
            </a:fld>
            <a:endParaRPr lang="en-GB"/>
          </a:p>
        </p:txBody>
      </p:sp>
      <p:sp>
        <p:nvSpPr>
          <p:cNvPr id="5" name="Footer Placeholder 4">
            <a:extLst>
              <a:ext uri="{FF2B5EF4-FFF2-40B4-BE49-F238E27FC236}">
                <a16:creationId xmlns:a16="http://schemas.microsoft.com/office/drawing/2014/main" id="{8F800C82-04A6-484F-A028-4B7A70EE4DC5}"/>
              </a:ext>
            </a:extLst>
          </p:cNvPr>
          <p:cNvSpPr>
            <a:spLocks noGrp="1"/>
          </p:cNvSpPr>
          <p:nvPr>
            <p:ph type="ftr" sz="quarter" idx="11"/>
          </p:nvPr>
        </p:nvSpPr>
        <p:spPr>
          <a:xfrm>
            <a:off x="3368040" y="6377940"/>
            <a:ext cx="3169920" cy="276999"/>
          </a:xfrm>
        </p:spPr>
        <p:txBody>
          <a:bodyPr/>
          <a:lstStyle/>
          <a:p>
            <a:endParaRPr lang="en-GB"/>
          </a:p>
        </p:txBody>
      </p:sp>
      <p:sp>
        <p:nvSpPr>
          <p:cNvPr id="6" name="Slide Number Placeholder 5">
            <a:extLst>
              <a:ext uri="{FF2B5EF4-FFF2-40B4-BE49-F238E27FC236}">
                <a16:creationId xmlns:a16="http://schemas.microsoft.com/office/drawing/2014/main" id="{057854C2-B44E-4E11-9799-5A59AB2C53FE}"/>
              </a:ext>
            </a:extLst>
          </p:cNvPr>
          <p:cNvSpPr>
            <a:spLocks noGrp="1"/>
          </p:cNvSpPr>
          <p:nvPr>
            <p:ph type="sldNum" sz="quarter" idx="12"/>
          </p:nvPr>
        </p:nvSpPr>
        <p:spPr>
          <a:xfrm>
            <a:off x="7132320" y="6377940"/>
            <a:ext cx="2278380" cy="276999"/>
          </a:xfrm>
        </p:spPr>
        <p:txBody>
          <a:bodyPr/>
          <a:lstStyle/>
          <a:p>
            <a:fld id="{1425E3B5-E6FE-4138-ACCE-5D455E160060}" type="slidenum">
              <a:rPr lang="en-GB" smtClean="0"/>
              <a:t>‹#›</a:t>
            </a:fld>
            <a:endParaRPr lang="en-GB"/>
          </a:p>
        </p:txBody>
      </p:sp>
    </p:spTree>
    <p:extLst>
      <p:ext uri="{BB962C8B-B14F-4D97-AF65-F5344CB8AC3E}">
        <p14:creationId xmlns:p14="http://schemas.microsoft.com/office/powerpoint/2010/main" val="3021378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647825" y="9601"/>
            <a:ext cx="6610350" cy="1123315"/>
          </a:xfrm>
          <a:prstGeom prst="rect">
            <a:avLst/>
          </a:prstGeom>
        </p:spPr>
        <p:txBody>
          <a:bodyPr wrap="square" lIns="0" tIns="0" rIns="0" bIns="0">
            <a:spAutoFit/>
          </a:bodyPr>
          <a:lstStyle>
            <a:lvl1pPr>
              <a:defRPr sz="3600" b="1" i="0" u="heavy">
                <a:solidFill>
                  <a:srgbClr val="001F5F"/>
                </a:solidFill>
                <a:latin typeface="Calibri"/>
                <a:cs typeface="Calibri"/>
              </a:defRPr>
            </a:lvl1pPr>
          </a:lstStyle>
          <a:p>
            <a:endParaRPr/>
          </a:p>
        </p:txBody>
      </p:sp>
      <p:sp>
        <p:nvSpPr>
          <p:cNvPr id="3" name="Holder 3"/>
          <p:cNvSpPr>
            <a:spLocks noGrp="1"/>
          </p:cNvSpPr>
          <p:nvPr>
            <p:ph type="body" idx="1"/>
          </p:nvPr>
        </p:nvSpPr>
        <p:spPr>
          <a:xfrm>
            <a:off x="144271" y="2574797"/>
            <a:ext cx="9617456" cy="38100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68040" y="6377940"/>
            <a:ext cx="316992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95300" y="6377940"/>
            <a:ext cx="227838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6/21/2020</a:t>
            </a:fld>
            <a:endParaRPr lang="en-US"/>
          </a:p>
        </p:txBody>
      </p:sp>
      <p:sp>
        <p:nvSpPr>
          <p:cNvPr id="6" name="Holder 6"/>
          <p:cNvSpPr>
            <a:spLocks noGrp="1"/>
          </p:cNvSpPr>
          <p:nvPr>
            <p:ph type="sldNum" sz="quarter" idx="7"/>
          </p:nvPr>
        </p:nvSpPr>
        <p:spPr>
          <a:xfrm>
            <a:off x="7132320" y="6377940"/>
            <a:ext cx="227838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17700" y="276225"/>
            <a:ext cx="6610350" cy="1123315"/>
          </a:xfrm>
          <a:prstGeom prst="rect">
            <a:avLst/>
          </a:prstGeom>
        </p:spPr>
        <p:txBody>
          <a:bodyPr vert="horz" wrap="square" lIns="0" tIns="12700" rIns="0" bIns="0" rtlCol="0">
            <a:spAutoFit/>
          </a:bodyPr>
          <a:lstStyle/>
          <a:p>
            <a:pPr algn="ctr">
              <a:lnSpc>
                <a:spcPct val="100000"/>
              </a:lnSpc>
              <a:spcBef>
                <a:spcPts val="100"/>
              </a:spcBef>
            </a:pPr>
            <a:r>
              <a:rPr spc="-75" dirty="0"/>
              <a:t>Year </a:t>
            </a:r>
            <a:r>
              <a:rPr lang="en-GB" spc="-75" dirty="0"/>
              <a:t>9</a:t>
            </a:r>
            <a:r>
              <a:rPr spc="50" dirty="0"/>
              <a:t> </a:t>
            </a:r>
            <a:r>
              <a:rPr spc="-10" dirty="0"/>
              <a:t>Maths</a:t>
            </a:r>
          </a:p>
          <a:p>
            <a:pPr algn="ctr">
              <a:lnSpc>
                <a:spcPct val="100000"/>
              </a:lnSpc>
              <a:spcBef>
                <a:spcPts val="5"/>
              </a:spcBef>
            </a:pPr>
            <a:r>
              <a:rPr spc="-20" dirty="0"/>
              <a:t>Remote </a:t>
            </a:r>
            <a:r>
              <a:rPr dirty="0"/>
              <a:t>Learning Planner</a:t>
            </a:r>
            <a:r>
              <a:rPr spc="-55" dirty="0"/>
              <a:t> </a:t>
            </a:r>
            <a:r>
              <a:rPr spc="-20" dirty="0"/>
              <a:t>Contents</a:t>
            </a:r>
          </a:p>
        </p:txBody>
      </p:sp>
      <p:sp>
        <p:nvSpPr>
          <p:cNvPr id="3" name="object 3"/>
          <p:cNvSpPr txBox="1"/>
          <p:nvPr/>
        </p:nvSpPr>
        <p:spPr>
          <a:xfrm>
            <a:off x="684196" y="2409825"/>
            <a:ext cx="7887970" cy="1528624"/>
          </a:xfrm>
          <a:prstGeom prst="rect">
            <a:avLst/>
          </a:prstGeom>
        </p:spPr>
        <p:txBody>
          <a:bodyPr vert="horz" wrap="square" lIns="0" tIns="12700" rIns="0" bIns="0" rtlCol="0">
            <a:spAutoFit/>
          </a:bodyPr>
          <a:lstStyle/>
          <a:p>
            <a:pPr marL="12700">
              <a:spcBef>
                <a:spcPts val="100"/>
              </a:spcBef>
            </a:pPr>
            <a:r>
              <a:rPr lang="en-GB" sz="2400" spc="-20" dirty="0">
                <a:solidFill>
                  <a:srgbClr val="001F5F"/>
                </a:solidFill>
                <a:cs typeface="Calibri"/>
              </a:rPr>
              <a:t>Page 1</a:t>
            </a:r>
            <a:r>
              <a:rPr lang="en-GB" sz="2400" dirty="0">
                <a:solidFill>
                  <a:srgbClr val="001F5F"/>
                </a:solidFill>
                <a:cs typeface="Calibri"/>
              </a:rPr>
              <a:t> – </a:t>
            </a:r>
            <a:r>
              <a:rPr lang="en-GB" sz="2400" spc="-5" dirty="0">
                <a:solidFill>
                  <a:srgbClr val="001F5F"/>
                </a:solidFill>
                <a:cs typeface="Calibri"/>
              </a:rPr>
              <a:t>This </a:t>
            </a:r>
            <a:r>
              <a:rPr lang="en-GB" sz="2400" spc="-30" dirty="0">
                <a:solidFill>
                  <a:srgbClr val="001F5F"/>
                </a:solidFill>
                <a:cs typeface="Calibri"/>
              </a:rPr>
              <a:t>week’s </a:t>
            </a:r>
            <a:r>
              <a:rPr lang="en-GB" sz="2400" spc="-10" dirty="0">
                <a:solidFill>
                  <a:srgbClr val="001F5F"/>
                </a:solidFill>
                <a:cs typeface="Calibri"/>
              </a:rPr>
              <a:t>Remote </a:t>
            </a:r>
            <a:r>
              <a:rPr lang="en-GB" sz="2400" spc="-5" dirty="0">
                <a:solidFill>
                  <a:srgbClr val="001F5F"/>
                </a:solidFill>
                <a:cs typeface="Calibri"/>
              </a:rPr>
              <a:t>Learning</a:t>
            </a:r>
            <a:r>
              <a:rPr lang="en-GB" sz="2400" spc="20" dirty="0">
                <a:solidFill>
                  <a:srgbClr val="001F5F"/>
                </a:solidFill>
                <a:cs typeface="Calibri"/>
              </a:rPr>
              <a:t> </a:t>
            </a:r>
            <a:r>
              <a:rPr lang="en-GB" sz="2400" dirty="0">
                <a:solidFill>
                  <a:srgbClr val="001F5F"/>
                </a:solidFill>
                <a:cs typeface="Calibri"/>
              </a:rPr>
              <a:t>Plan</a:t>
            </a:r>
          </a:p>
          <a:p>
            <a:pPr marL="12700">
              <a:spcBef>
                <a:spcPts val="100"/>
              </a:spcBef>
            </a:pPr>
            <a:endParaRPr lang="en-GB" sz="2400" dirty="0">
              <a:solidFill>
                <a:srgbClr val="001F5F"/>
              </a:solidFill>
              <a:cs typeface="Calibri"/>
            </a:endParaRPr>
          </a:p>
          <a:p>
            <a:pPr marL="12700">
              <a:spcBef>
                <a:spcPts val="100"/>
              </a:spcBef>
            </a:pPr>
            <a:endParaRPr lang="en-GB" sz="2400" dirty="0">
              <a:solidFill>
                <a:srgbClr val="001F5F"/>
              </a:solidFill>
              <a:cs typeface="Calibri"/>
            </a:endParaRPr>
          </a:p>
          <a:p>
            <a:pPr marL="12700">
              <a:lnSpc>
                <a:spcPct val="100000"/>
              </a:lnSpc>
              <a:spcBef>
                <a:spcPts val="100"/>
              </a:spcBef>
            </a:pPr>
            <a:r>
              <a:rPr sz="2400" spc="-20" dirty="0">
                <a:solidFill>
                  <a:srgbClr val="001F5F"/>
                </a:solidFill>
                <a:latin typeface="Calibri"/>
                <a:cs typeface="Calibri"/>
              </a:rPr>
              <a:t>Page </a:t>
            </a:r>
            <a:r>
              <a:rPr lang="en-GB" sz="2400" spc="-20" dirty="0">
                <a:solidFill>
                  <a:srgbClr val="001F5F"/>
                </a:solidFill>
                <a:latin typeface="Calibri"/>
                <a:cs typeface="Calibri"/>
              </a:rPr>
              <a:t>2</a:t>
            </a:r>
            <a:r>
              <a:rPr sz="2400" dirty="0">
                <a:solidFill>
                  <a:srgbClr val="001F5F"/>
                </a:solidFill>
                <a:latin typeface="Calibri"/>
                <a:cs typeface="Calibri"/>
              </a:rPr>
              <a:t> – </a:t>
            </a:r>
            <a:r>
              <a:rPr sz="2400" spc="-10" dirty="0">
                <a:solidFill>
                  <a:srgbClr val="001F5F"/>
                </a:solidFill>
                <a:latin typeface="Calibri"/>
                <a:cs typeface="Calibri"/>
              </a:rPr>
              <a:t>Hegarty </a:t>
            </a:r>
            <a:r>
              <a:rPr sz="2400" spc="-5" dirty="0" err="1">
                <a:solidFill>
                  <a:srgbClr val="001F5F"/>
                </a:solidFill>
                <a:latin typeface="Calibri"/>
                <a:cs typeface="Calibri"/>
              </a:rPr>
              <a:t>Maths</a:t>
            </a:r>
            <a:r>
              <a:rPr sz="2400" dirty="0">
                <a:solidFill>
                  <a:srgbClr val="001F5F"/>
                </a:solidFill>
                <a:latin typeface="Calibri"/>
                <a:cs typeface="Calibri"/>
              </a:rPr>
              <a:t> Guide</a:t>
            </a:r>
            <a:endParaRPr sz="2400" dirty="0">
              <a:latin typeface="Calibri"/>
              <a:cs typeface="Calibri"/>
            </a:endParaRPr>
          </a:p>
        </p:txBody>
      </p:sp>
      <p:sp>
        <p:nvSpPr>
          <p:cNvPr id="4" name="object 4"/>
          <p:cNvSpPr/>
          <p:nvPr/>
        </p:nvSpPr>
        <p:spPr>
          <a:xfrm>
            <a:off x="7332871" y="6197015"/>
            <a:ext cx="2448275" cy="55326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17C868-781C-44E3-A862-4DF47BA2C7D4}"/>
              </a:ext>
            </a:extLst>
          </p:cNvPr>
          <p:cNvSpPr txBox="1"/>
          <p:nvPr/>
        </p:nvSpPr>
        <p:spPr>
          <a:xfrm>
            <a:off x="191264" y="233083"/>
            <a:ext cx="7079567" cy="584775"/>
          </a:xfrm>
          <a:prstGeom prst="rect">
            <a:avLst/>
          </a:prstGeom>
          <a:noFill/>
        </p:spPr>
        <p:txBody>
          <a:bodyPr wrap="none" rtlCol="0">
            <a:spAutoFit/>
          </a:bodyPr>
          <a:lstStyle/>
          <a:p>
            <a:r>
              <a:rPr lang="en-GB" sz="3200" b="1" dirty="0"/>
              <a:t>Year 9 Maths – Remote Learning Planner</a:t>
            </a:r>
          </a:p>
        </p:txBody>
      </p:sp>
      <p:sp>
        <p:nvSpPr>
          <p:cNvPr id="5" name="TextBox 4">
            <a:extLst>
              <a:ext uri="{FF2B5EF4-FFF2-40B4-BE49-F238E27FC236}">
                <a16:creationId xmlns:a16="http://schemas.microsoft.com/office/drawing/2014/main" id="{0C7641BF-DB75-4A0F-B6B8-018935B532EF}"/>
              </a:ext>
            </a:extLst>
          </p:cNvPr>
          <p:cNvSpPr txBox="1"/>
          <p:nvPr/>
        </p:nvSpPr>
        <p:spPr>
          <a:xfrm>
            <a:off x="188364" y="1175512"/>
            <a:ext cx="7670036" cy="1154162"/>
          </a:xfrm>
          <a:prstGeom prst="rect">
            <a:avLst/>
          </a:prstGeom>
          <a:noFill/>
        </p:spPr>
        <p:txBody>
          <a:bodyPr wrap="square" rtlCol="0">
            <a:spAutoFit/>
          </a:bodyPr>
          <a:lstStyle/>
          <a:p>
            <a:r>
              <a:rPr lang="en-GB" sz="2300" dirty="0"/>
              <a:t>Mathematics work for all students in Year 9 is set on </a:t>
            </a:r>
            <a:r>
              <a:rPr lang="en-GB" sz="2300" b="1" dirty="0"/>
              <a:t>Google Classroom</a:t>
            </a:r>
            <a:r>
              <a:rPr lang="en-GB" sz="2300" dirty="0"/>
              <a:t>. Students have already been invited to their classes and therefore don’t need a code to join.</a:t>
            </a:r>
          </a:p>
        </p:txBody>
      </p:sp>
      <p:pic>
        <p:nvPicPr>
          <p:cNvPr id="6" name="Picture 5">
            <a:extLst>
              <a:ext uri="{FF2B5EF4-FFF2-40B4-BE49-F238E27FC236}">
                <a16:creationId xmlns:a16="http://schemas.microsoft.com/office/drawing/2014/main" id="{B2821454-0831-488A-86CA-E7070652C039}"/>
              </a:ext>
            </a:extLst>
          </p:cNvPr>
          <p:cNvPicPr>
            <a:picLocks noChangeAspect="1"/>
          </p:cNvPicPr>
          <p:nvPr/>
        </p:nvPicPr>
        <p:blipFill>
          <a:blip r:embed="rId2"/>
          <a:stretch>
            <a:fillRect/>
          </a:stretch>
        </p:blipFill>
        <p:spPr>
          <a:xfrm>
            <a:off x="8166100" y="1038225"/>
            <a:ext cx="2258681" cy="1455775"/>
          </a:xfrm>
          <a:prstGeom prst="rect">
            <a:avLst/>
          </a:prstGeom>
          <a:ln>
            <a:solidFill>
              <a:schemeClr val="tx1"/>
            </a:solidFill>
          </a:ln>
        </p:spPr>
      </p:pic>
      <p:sp>
        <p:nvSpPr>
          <p:cNvPr id="2" name="Rectangle 1">
            <a:extLst>
              <a:ext uri="{FF2B5EF4-FFF2-40B4-BE49-F238E27FC236}">
                <a16:creationId xmlns:a16="http://schemas.microsoft.com/office/drawing/2014/main" id="{824FB2BE-3212-457A-B772-99B3A51F6505}"/>
              </a:ext>
            </a:extLst>
          </p:cNvPr>
          <p:cNvSpPr/>
          <p:nvPr/>
        </p:nvSpPr>
        <p:spPr>
          <a:xfrm>
            <a:off x="173355" y="4768275"/>
            <a:ext cx="7365236" cy="2215991"/>
          </a:xfrm>
          <a:prstGeom prst="rect">
            <a:avLst/>
          </a:prstGeom>
        </p:spPr>
        <p:txBody>
          <a:bodyPr wrap="square">
            <a:spAutoFit/>
          </a:bodyPr>
          <a:lstStyle/>
          <a:p>
            <a:pPr lvl="0"/>
            <a:r>
              <a:rPr lang="en-GB" sz="2300" dirty="0">
                <a:solidFill>
                  <a:prstClr val="black"/>
                </a:solidFill>
              </a:rPr>
              <a:t>Details of how to access support from the Maths teachers are found on Google Classroom under the description </a:t>
            </a:r>
            <a:r>
              <a:rPr lang="en-GB" sz="2300" b="1" dirty="0">
                <a:solidFill>
                  <a:prstClr val="black"/>
                </a:solidFill>
              </a:rPr>
              <a:t>‘Feedback Friday’</a:t>
            </a:r>
            <a:r>
              <a:rPr lang="en-GB" sz="2300" dirty="0">
                <a:solidFill>
                  <a:prstClr val="black"/>
                </a:solidFill>
              </a:rPr>
              <a:t>. It’s really important that students take advantage of this so that we can support them with any of the tasks. Outside of this time, students can email their teachers to ask for help, if required.</a:t>
            </a:r>
            <a:endParaRPr lang="en-GB" sz="2300" dirty="0"/>
          </a:p>
        </p:txBody>
      </p:sp>
      <p:pic>
        <p:nvPicPr>
          <p:cNvPr id="3" name="Picture 2">
            <a:extLst>
              <a:ext uri="{FF2B5EF4-FFF2-40B4-BE49-F238E27FC236}">
                <a16:creationId xmlns:a16="http://schemas.microsoft.com/office/drawing/2014/main" id="{4CA0D8E7-7C64-49F5-9E03-63FFC45002B1}"/>
              </a:ext>
            </a:extLst>
          </p:cNvPr>
          <p:cNvPicPr>
            <a:picLocks noChangeAspect="1"/>
          </p:cNvPicPr>
          <p:nvPr/>
        </p:nvPicPr>
        <p:blipFill>
          <a:blip r:embed="rId3"/>
          <a:stretch>
            <a:fillRect/>
          </a:stretch>
        </p:blipFill>
        <p:spPr>
          <a:xfrm>
            <a:off x="7708900" y="3245314"/>
            <a:ext cx="2881483" cy="863405"/>
          </a:xfrm>
          <a:prstGeom prst="rect">
            <a:avLst/>
          </a:prstGeom>
          <a:ln>
            <a:solidFill>
              <a:schemeClr val="tx1"/>
            </a:solidFill>
          </a:ln>
        </p:spPr>
      </p:pic>
      <p:sp>
        <p:nvSpPr>
          <p:cNvPr id="7" name="Rectangle 6">
            <a:extLst>
              <a:ext uri="{FF2B5EF4-FFF2-40B4-BE49-F238E27FC236}">
                <a16:creationId xmlns:a16="http://schemas.microsoft.com/office/drawing/2014/main" id="{701FC1E6-9F34-4C4E-9276-76E323BCFC44}"/>
              </a:ext>
            </a:extLst>
          </p:cNvPr>
          <p:cNvSpPr/>
          <p:nvPr/>
        </p:nvSpPr>
        <p:spPr>
          <a:xfrm>
            <a:off x="199264" y="2602562"/>
            <a:ext cx="7391400" cy="1862048"/>
          </a:xfrm>
          <a:prstGeom prst="rect">
            <a:avLst/>
          </a:prstGeom>
        </p:spPr>
        <p:txBody>
          <a:bodyPr wrap="square">
            <a:spAutoFit/>
          </a:bodyPr>
          <a:lstStyle/>
          <a:p>
            <a:r>
              <a:rPr lang="en-GB" sz="2300" dirty="0"/>
              <a:t>Once they have clicked on their Maths class within Google Classroom, students should click on the ‘</a:t>
            </a:r>
            <a:r>
              <a:rPr lang="en-GB" sz="2300" b="1" dirty="0"/>
              <a:t>Classwork</a:t>
            </a:r>
            <a:r>
              <a:rPr lang="en-GB" sz="2300" dirty="0"/>
              <a:t>’ tab at the top of the page to see the details for each lesson. They need to do this rather than simply looking at their ‘To Do’ list which will be missing a lot of tasks and information.</a:t>
            </a:r>
          </a:p>
        </p:txBody>
      </p:sp>
      <p:pic>
        <p:nvPicPr>
          <p:cNvPr id="13" name="Picture 12">
            <a:extLst>
              <a:ext uri="{FF2B5EF4-FFF2-40B4-BE49-F238E27FC236}">
                <a16:creationId xmlns:a16="http://schemas.microsoft.com/office/drawing/2014/main" id="{2EECCF55-786F-428E-8F7F-EB7CA140AA5C}"/>
              </a:ext>
            </a:extLst>
          </p:cNvPr>
          <p:cNvPicPr>
            <a:picLocks noChangeAspect="1"/>
          </p:cNvPicPr>
          <p:nvPr/>
        </p:nvPicPr>
        <p:blipFill>
          <a:blip r:embed="rId4"/>
          <a:stretch>
            <a:fillRect/>
          </a:stretch>
        </p:blipFill>
        <p:spPr>
          <a:xfrm>
            <a:off x="7511936" y="5153025"/>
            <a:ext cx="3008110" cy="1154162"/>
          </a:xfrm>
          <a:prstGeom prst="rect">
            <a:avLst/>
          </a:prstGeom>
          <a:ln>
            <a:solidFill>
              <a:schemeClr val="tx1"/>
            </a:solidFill>
          </a:ln>
        </p:spPr>
      </p:pic>
    </p:spTree>
    <p:extLst>
      <p:ext uri="{BB962C8B-B14F-4D97-AF65-F5344CB8AC3E}">
        <p14:creationId xmlns:p14="http://schemas.microsoft.com/office/powerpoint/2010/main" val="324943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2">
            <a:extLst>
              <a:ext uri="{FF2B5EF4-FFF2-40B4-BE49-F238E27FC236}">
                <a16:creationId xmlns:a16="http://schemas.microsoft.com/office/drawing/2014/main" id="{6022689C-0CDD-4CA8-AB36-B25CE690CA53}"/>
              </a:ext>
            </a:extLst>
          </p:cNvPr>
          <p:cNvSpPr txBox="1"/>
          <p:nvPr/>
        </p:nvSpPr>
        <p:spPr>
          <a:xfrm>
            <a:off x="3917950" y="150918"/>
            <a:ext cx="2712085" cy="391160"/>
          </a:xfrm>
          <a:prstGeom prst="rect">
            <a:avLst/>
          </a:prstGeom>
        </p:spPr>
        <p:txBody>
          <a:bodyPr vert="horz" wrap="square" lIns="0" tIns="12700" rIns="0" bIns="0" rtlCol="0">
            <a:spAutoFit/>
          </a:bodyPr>
          <a:lstStyle/>
          <a:p>
            <a:pPr marL="12700">
              <a:lnSpc>
                <a:spcPct val="100000"/>
              </a:lnSpc>
              <a:spcBef>
                <a:spcPts val="100"/>
              </a:spcBef>
            </a:pPr>
            <a:r>
              <a:rPr sz="2400" b="1" u="heavy" spc="-5" dirty="0">
                <a:solidFill>
                  <a:srgbClr val="001F5F"/>
                </a:solidFill>
                <a:uFill>
                  <a:solidFill>
                    <a:srgbClr val="001F5F"/>
                  </a:solidFill>
                </a:uFill>
                <a:latin typeface="Calibri"/>
                <a:cs typeface="Calibri"/>
              </a:rPr>
              <a:t>Hegarty </a:t>
            </a:r>
            <a:r>
              <a:rPr sz="2400" b="1" u="heavy" spc="-10" dirty="0">
                <a:solidFill>
                  <a:srgbClr val="001F5F"/>
                </a:solidFill>
                <a:uFill>
                  <a:solidFill>
                    <a:srgbClr val="001F5F"/>
                  </a:solidFill>
                </a:uFill>
                <a:latin typeface="Calibri"/>
                <a:cs typeface="Calibri"/>
              </a:rPr>
              <a:t>Maths</a:t>
            </a:r>
            <a:r>
              <a:rPr sz="2400" b="1" u="heavy" spc="-55" dirty="0">
                <a:solidFill>
                  <a:srgbClr val="001F5F"/>
                </a:solidFill>
                <a:uFill>
                  <a:solidFill>
                    <a:srgbClr val="001F5F"/>
                  </a:solidFill>
                </a:uFill>
                <a:latin typeface="Calibri"/>
                <a:cs typeface="Calibri"/>
              </a:rPr>
              <a:t> </a:t>
            </a:r>
            <a:r>
              <a:rPr sz="2400" b="1" u="heavy" spc="-10" dirty="0">
                <a:solidFill>
                  <a:srgbClr val="001F5F"/>
                </a:solidFill>
                <a:uFill>
                  <a:solidFill>
                    <a:srgbClr val="001F5F"/>
                  </a:solidFill>
                </a:uFill>
                <a:latin typeface="Calibri"/>
                <a:cs typeface="Calibri"/>
              </a:rPr>
              <a:t>Guide</a:t>
            </a:r>
            <a:endParaRPr sz="2400" dirty="0">
              <a:latin typeface="Calibri"/>
              <a:cs typeface="Calibri"/>
            </a:endParaRPr>
          </a:p>
        </p:txBody>
      </p:sp>
      <p:sp>
        <p:nvSpPr>
          <p:cNvPr id="19" name="object 3">
            <a:extLst>
              <a:ext uri="{FF2B5EF4-FFF2-40B4-BE49-F238E27FC236}">
                <a16:creationId xmlns:a16="http://schemas.microsoft.com/office/drawing/2014/main" id="{868CABBF-7DF0-42B2-8BD2-DADBE56CB298}"/>
              </a:ext>
            </a:extLst>
          </p:cNvPr>
          <p:cNvSpPr/>
          <p:nvPr/>
        </p:nvSpPr>
        <p:spPr>
          <a:xfrm>
            <a:off x="6427977" y="1955334"/>
            <a:ext cx="43180" cy="4935855"/>
          </a:xfrm>
          <a:custGeom>
            <a:avLst/>
            <a:gdLst/>
            <a:ahLst/>
            <a:cxnLst/>
            <a:rect l="l" t="t" r="r" b="b"/>
            <a:pathLst>
              <a:path w="43179" h="4935855">
                <a:moveTo>
                  <a:pt x="0" y="0"/>
                </a:moveTo>
                <a:lnTo>
                  <a:pt x="42925" y="4935421"/>
                </a:lnTo>
              </a:path>
            </a:pathLst>
          </a:custGeom>
          <a:ln w="19812">
            <a:solidFill>
              <a:srgbClr val="000000"/>
            </a:solidFill>
            <a:prstDash val="sysDash"/>
          </a:ln>
        </p:spPr>
        <p:txBody>
          <a:bodyPr wrap="square" lIns="0" tIns="0" rIns="0" bIns="0" rtlCol="0"/>
          <a:lstStyle/>
          <a:p>
            <a:endParaRPr/>
          </a:p>
        </p:txBody>
      </p:sp>
      <p:sp>
        <p:nvSpPr>
          <p:cNvPr id="20" name="object 4">
            <a:extLst>
              <a:ext uri="{FF2B5EF4-FFF2-40B4-BE49-F238E27FC236}">
                <a16:creationId xmlns:a16="http://schemas.microsoft.com/office/drawing/2014/main" id="{A2E2B1B3-5911-41D3-88DF-985F15F1CBA1}"/>
              </a:ext>
            </a:extLst>
          </p:cNvPr>
          <p:cNvSpPr txBox="1"/>
          <p:nvPr/>
        </p:nvSpPr>
        <p:spPr>
          <a:xfrm>
            <a:off x="7145781" y="1787058"/>
            <a:ext cx="2374900"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Need help </a:t>
            </a:r>
            <a:r>
              <a:rPr sz="1800" b="1" spc="-5" dirty="0">
                <a:latin typeface="Calibri"/>
                <a:cs typeface="Calibri"/>
              </a:rPr>
              <a:t>during </a:t>
            </a:r>
            <a:r>
              <a:rPr sz="1800" b="1" dirty="0">
                <a:latin typeface="Calibri"/>
                <a:cs typeface="Calibri"/>
              </a:rPr>
              <a:t>a</a:t>
            </a:r>
            <a:r>
              <a:rPr sz="1800" b="1" spc="-125" dirty="0">
                <a:latin typeface="Calibri"/>
                <a:cs typeface="Calibri"/>
              </a:rPr>
              <a:t> </a:t>
            </a:r>
            <a:r>
              <a:rPr sz="1800" b="1" dirty="0">
                <a:latin typeface="Calibri"/>
                <a:cs typeface="Calibri"/>
              </a:rPr>
              <a:t>quiz?</a:t>
            </a:r>
            <a:endParaRPr sz="1800">
              <a:latin typeface="Calibri"/>
              <a:cs typeface="Calibri"/>
            </a:endParaRPr>
          </a:p>
        </p:txBody>
      </p:sp>
      <p:sp>
        <p:nvSpPr>
          <p:cNvPr id="21" name="object 5">
            <a:extLst>
              <a:ext uri="{FF2B5EF4-FFF2-40B4-BE49-F238E27FC236}">
                <a16:creationId xmlns:a16="http://schemas.microsoft.com/office/drawing/2014/main" id="{1E1360EC-3FAD-4E9E-B052-926A2C3DE79E}"/>
              </a:ext>
            </a:extLst>
          </p:cNvPr>
          <p:cNvSpPr/>
          <p:nvPr/>
        </p:nvSpPr>
        <p:spPr>
          <a:xfrm>
            <a:off x="6800594" y="3042885"/>
            <a:ext cx="3261467" cy="3258134"/>
          </a:xfrm>
          <a:prstGeom prst="rect">
            <a:avLst/>
          </a:prstGeom>
          <a:blipFill>
            <a:blip r:embed="rId3" cstate="print"/>
            <a:stretch>
              <a:fillRect/>
            </a:stretch>
          </a:blipFill>
        </p:spPr>
        <p:txBody>
          <a:bodyPr wrap="square" lIns="0" tIns="0" rIns="0" bIns="0" rtlCol="0"/>
          <a:lstStyle/>
          <a:p>
            <a:endParaRPr/>
          </a:p>
        </p:txBody>
      </p:sp>
      <p:sp>
        <p:nvSpPr>
          <p:cNvPr id="22" name="object 6">
            <a:extLst>
              <a:ext uri="{FF2B5EF4-FFF2-40B4-BE49-F238E27FC236}">
                <a16:creationId xmlns:a16="http://schemas.microsoft.com/office/drawing/2014/main" id="{DDAF3CF1-C3DF-4DA9-B7F7-5A12B224EFFC}"/>
              </a:ext>
            </a:extLst>
          </p:cNvPr>
          <p:cNvSpPr/>
          <p:nvPr/>
        </p:nvSpPr>
        <p:spPr>
          <a:xfrm>
            <a:off x="7785100" y="4852458"/>
            <a:ext cx="2299335" cy="1839595"/>
          </a:xfrm>
          <a:custGeom>
            <a:avLst/>
            <a:gdLst/>
            <a:ahLst/>
            <a:cxnLst/>
            <a:rect l="l" t="t" r="r" b="b"/>
            <a:pathLst>
              <a:path w="2299334" h="1839595">
                <a:moveTo>
                  <a:pt x="697254" y="0"/>
                </a:moveTo>
                <a:lnTo>
                  <a:pt x="751102" y="793877"/>
                </a:lnTo>
                <a:lnTo>
                  <a:pt x="686238" y="806177"/>
                </a:lnTo>
                <a:lnTo>
                  <a:pt x="623618" y="820172"/>
                </a:lnTo>
                <a:lnTo>
                  <a:pt x="563348" y="835794"/>
                </a:lnTo>
                <a:lnTo>
                  <a:pt x="505533" y="852973"/>
                </a:lnTo>
                <a:lnTo>
                  <a:pt x="450278" y="871642"/>
                </a:lnTo>
                <a:lnTo>
                  <a:pt x="397688" y="891731"/>
                </a:lnTo>
                <a:lnTo>
                  <a:pt x="347869" y="913172"/>
                </a:lnTo>
                <a:lnTo>
                  <a:pt x="300924" y="935895"/>
                </a:lnTo>
                <a:lnTo>
                  <a:pt x="256960" y="959834"/>
                </a:lnTo>
                <a:lnTo>
                  <a:pt x="216082" y="984918"/>
                </a:lnTo>
                <a:lnTo>
                  <a:pt x="178395" y="1011079"/>
                </a:lnTo>
                <a:lnTo>
                  <a:pt x="144004" y="1038249"/>
                </a:lnTo>
                <a:lnTo>
                  <a:pt x="113014" y="1066359"/>
                </a:lnTo>
                <a:lnTo>
                  <a:pt x="85530" y="1095340"/>
                </a:lnTo>
                <a:lnTo>
                  <a:pt x="61658" y="1125123"/>
                </a:lnTo>
                <a:lnTo>
                  <a:pt x="25169" y="1186824"/>
                </a:lnTo>
                <a:lnTo>
                  <a:pt x="4388" y="1250911"/>
                </a:lnTo>
                <a:lnTo>
                  <a:pt x="0" y="1314303"/>
                </a:lnTo>
                <a:lnTo>
                  <a:pt x="3451" y="1344531"/>
                </a:lnTo>
                <a:lnTo>
                  <a:pt x="20786" y="1403609"/>
                </a:lnTo>
                <a:lnTo>
                  <a:pt x="51403" y="1460536"/>
                </a:lnTo>
                <a:lnTo>
                  <a:pt x="94551" y="1514937"/>
                </a:lnTo>
                <a:lnTo>
                  <a:pt x="149476" y="1566436"/>
                </a:lnTo>
                <a:lnTo>
                  <a:pt x="181119" y="1590980"/>
                </a:lnTo>
                <a:lnTo>
                  <a:pt x="215426" y="1614658"/>
                </a:lnTo>
                <a:lnTo>
                  <a:pt x="252300" y="1637423"/>
                </a:lnTo>
                <a:lnTo>
                  <a:pt x="291649" y="1659228"/>
                </a:lnTo>
                <a:lnTo>
                  <a:pt x="333377" y="1680026"/>
                </a:lnTo>
                <a:lnTo>
                  <a:pt x="377392" y="1699771"/>
                </a:lnTo>
                <a:lnTo>
                  <a:pt x="423599" y="1718415"/>
                </a:lnTo>
                <a:lnTo>
                  <a:pt x="471904" y="1735912"/>
                </a:lnTo>
                <a:lnTo>
                  <a:pt x="522213" y="1752214"/>
                </a:lnTo>
                <a:lnTo>
                  <a:pt x="574432" y="1767275"/>
                </a:lnTo>
                <a:lnTo>
                  <a:pt x="628466" y="1781047"/>
                </a:lnTo>
                <a:lnTo>
                  <a:pt x="684223" y="1793485"/>
                </a:lnTo>
                <a:lnTo>
                  <a:pt x="741607" y="1804541"/>
                </a:lnTo>
                <a:lnTo>
                  <a:pt x="800525" y="1814167"/>
                </a:lnTo>
                <a:lnTo>
                  <a:pt x="860883" y="1822318"/>
                </a:lnTo>
                <a:lnTo>
                  <a:pt x="922586" y="1828947"/>
                </a:lnTo>
                <a:lnTo>
                  <a:pt x="985541" y="1834005"/>
                </a:lnTo>
                <a:lnTo>
                  <a:pt x="1049654" y="1837447"/>
                </a:lnTo>
                <a:lnTo>
                  <a:pt x="1114830" y="1839226"/>
                </a:lnTo>
                <a:lnTo>
                  <a:pt x="1177940" y="1839322"/>
                </a:lnTo>
                <a:lnTo>
                  <a:pt x="1240263" y="1837836"/>
                </a:lnTo>
                <a:lnTo>
                  <a:pt x="1301708" y="1834809"/>
                </a:lnTo>
                <a:lnTo>
                  <a:pt x="1362184" y="1830281"/>
                </a:lnTo>
                <a:lnTo>
                  <a:pt x="1421601" y="1824292"/>
                </a:lnTo>
                <a:lnTo>
                  <a:pt x="1479869" y="1816881"/>
                </a:lnTo>
                <a:lnTo>
                  <a:pt x="1536898" y="1808089"/>
                </a:lnTo>
                <a:lnTo>
                  <a:pt x="1592597" y="1797955"/>
                </a:lnTo>
                <a:lnTo>
                  <a:pt x="1646877" y="1786519"/>
                </a:lnTo>
                <a:lnTo>
                  <a:pt x="1699646" y="1773821"/>
                </a:lnTo>
                <a:lnTo>
                  <a:pt x="1750814" y="1759901"/>
                </a:lnTo>
                <a:lnTo>
                  <a:pt x="1800292" y="1744799"/>
                </a:lnTo>
                <a:lnTo>
                  <a:pt x="1847989" y="1728555"/>
                </a:lnTo>
                <a:lnTo>
                  <a:pt x="1893815" y="1711208"/>
                </a:lnTo>
                <a:lnTo>
                  <a:pt x="1937679" y="1692798"/>
                </a:lnTo>
                <a:lnTo>
                  <a:pt x="1979490" y="1673366"/>
                </a:lnTo>
                <a:lnTo>
                  <a:pt x="2019160" y="1652951"/>
                </a:lnTo>
                <a:lnTo>
                  <a:pt x="2056598" y="1631593"/>
                </a:lnTo>
                <a:lnTo>
                  <a:pt x="2091712" y="1609332"/>
                </a:lnTo>
                <a:lnTo>
                  <a:pt x="2124414" y="1586208"/>
                </a:lnTo>
                <a:lnTo>
                  <a:pt x="2154612" y="1562261"/>
                </a:lnTo>
                <a:lnTo>
                  <a:pt x="2207137" y="1512056"/>
                </a:lnTo>
                <a:lnTo>
                  <a:pt x="2248566" y="1459036"/>
                </a:lnTo>
                <a:lnTo>
                  <a:pt x="2278176" y="1403520"/>
                </a:lnTo>
                <a:lnTo>
                  <a:pt x="2295245" y="1345828"/>
                </a:lnTo>
                <a:lnTo>
                  <a:pt x="2299002" y="1285640"/>
                </a:lnTo>
                <a:lnTo>
                  <a:pt x="2295550" y="1255412"/>
                </a:lnTo>
                <a:lnTo>
                  <a:pt x="2278215" y="1196335"/>
                </a:lnTo>
                <a:lnTo>
                  <a:pt x="2247598" y="1139409"/>
                </a:lnTo>
                <a:lnTo>
                  <a:pt x="2204451" y="1085011"/>
                </a:lnTo>
                <a:lnTo>
                  <a:pt x="2149526" y="1033514"/>
                </a:lnTo>
                <a:lnTo>
                  <a:pt x="2117882" y="1008971"/>
                </a:lnTo>
                <a:lnTo>
                  <a:pt x="2083576" y="985294"/>
                </a:lnTo>
                <a:lnTo>
                  <a:pt x="2046701" y="962530"/>
                </a:lnTo>
                <a:lnTo>
                  <a:pt x="2007353" y="940726"/>
                </a:lnTo>
                <a:lnTo>
                  <a:pt x="1965624" y="919928"/>
                </a:lnTo>
                <a:lnTo>
                  <a:pt x="1921609" y="900185"/>
                </a:lnTo>
                <a:lnTo>
                  <a:pt x="1875402" y="881541"/>
                </a:lnTo>
                <a:lnTo>
                  <a:pt x="1827097" y="864046"/>
                </a:lnTo>
                <a:lnTo>
                  <a:pt x="1776788" y="847744"/>
                </a:lnTo>
                <a:lnTo>
                  <a:pt x="1724570" y="832684"/>
                </a:lnTo>
                <a:lnTo>
                  <a:pt x="1670535" y="818912"/>
                </a:lnTo>
                <a:lnTo>
                  <a:pt x="1614779" y="806474"/>
                </a:lnTo>
                <a:lnTo>
                  <a:pt x="1557394" y="795419"/>
                </a:lnTo>
                <a:lnTo>
                  <a:pt x="1498476" y="785792"/>
                </a:lnTo>
                <a:lnTo>
                  <a:pt x="1438119" y="777641"/>
                </a:lnTo>
                <a:lnTo>
                  <a:pt x="1376415" y="771012"/>
                </a:lnTo>
                <a:lnTo>
                  <a:pt x="1313460" y="765953"/>
                </a:lnTo>
                <a:lnTo>
                  <a:pt x="1249348" y="762509"/>
                </a:lnTo>
                <a:lnTo>
                  <a:pt x="1184172" y="760730"/>
                </a:lnTo>
                <a:lnTo>
                  <a:pt x="697254" y="0"/>
                </a:lnTo>
                <a:close/>
              </a:path>
            </a:pathLst>
          </a:custGeom>
          <a:solidFill>
            <a:srgbClr val="FFFFFF"/>
          </a:solidFill>
        </p:spPr>
        <p:txBody>
          <a:bodyPr wrap="square" lIns="0" tIns="0" rIns="0" bIns="0" rtlCol="0"/>
          <a:lstStyle/>
          <a:p>
            <a:endParaRPr/>
          </a:p>
        </p:txBody>
      </p:sp>
      <p:sp>
        <p:nvSpPr>
          <p:cNvPr id="23" name="object 7">
            <a:extLst>
              <a:ext uri="{FF2B5EF4-FFF2-40B4-BE49-F238E27FC236}">
                <a16:creationId xmlns:a16="http://schemas.microsoft.com/office/drawing/2014/main" id="{09E6D0D6-4F21-403C-A18F-AD0660A22E91}"/>
              </a:ext>
            </a:extLst>
          </p:cNvPr>
          <p:cNvSpPr/>
          <p:nvPr/>
        </p:nvSpPr>
        <p:spPr>
          <a:xfrm>
            <a:off x="7785100" y="4852458"/>
            <a:ext cx="2299335" cy="1839595"/>
          </a:xfrm>
          <a:custGeom>
            <a:avLst/>
            <a:gdLst/>
            <a:ahLst/>
            <a:cxnLst/>
            <a:rect l="l" t="t" r="r" b="b"/>
            <a:pathLst>
              <a:path w="2299334" h="1839595">
                <a:moveTo>
                  <a:pt x="697254" y="0"/>
                </a:moveTo>
                <a:lnTo>
                  <a:pt x="1184172" y="760730"/>
                </a:lnTo>
                <a:lnTo>
                  <a:pt x="1249348" y="762509"/>
                </a:lnTo>
                <a:lnTo>
                  <a:pt x="1313460" y="765953"/>
                </a:lnTo>
                <a:lnTo>
                  <a:pt x="1376415" y="771012"/>
                </a:lnTo>
                <a:lnTo>
                  <a:pt x="1438119" y="777641"/>
                </a:lnTo>
                <a:lnTo>
                  <a:pt x="1498476" y="785792"/>
                </a:lnTo>
                <a:lnTo>
                  <a:pt x="1557394" y="795419"/>
                </a:lnTo>
                <a:lnTo>
                  <a:pt x="1614779" y="806474"/>
                </a:lnTo>
                <a:lnTo>
                  <a:pt x="1670535" y="818912"/>
                </a:lnTo>
                <a:lnTo>
                  <a:pt x="1724570" y="832684"/>
                </a:lnTo>
                <a:lnTo>
                  <a:pt x="1776788" y="847744"/>
                </a:lnTo>
                <a:lnTo>
                  <a:pt x="1827097" y="864046"/>
                </a:lnTo>
                <a:lnTo>
                  <a:pt x="1875402" y="881541"/>
                </a:lnTo>
                <a:lnTo>
                  <a:pt x="1921609" y="900185"/>
                </a:lnTo>
                <a:lnTo>
                  <a:pt x="1965624" y="919928"/>
                </a:lnTo>
                <a:lnTo>
                  <a:pt x="2007353" y="940726"/>
                </a:lnTo>
                <a:lnTo>
                  <a:pt x="2046701" y="962530"/>
                </a:lnTo>
                <a:lnTo>
                  <a:pt x="2083576" y="985294"/>
                </a:lnTo>
                <a:lnTo>
                  <a:pt x="2117882" y="1008971"/>
                </a:lnTo>
                <a:lnTo>
                  <a:pt x="2149526" y="1033514"/>
                </a:lnTo>
                <a:lnTo>
                  <a:pt x="2178413" y="1058876"/>
                </a:lnTo>
                <a:lnTo>
                  <a:pt x="2227543" y="1111871"/>
                </a:lnTo>
                <a:lnTo>
                  <a:pt x="2264520" y="1167580"/>
                </a:lnTo>
                <a:lnTo>
                  <a:pt x="2288590" y="1225628"/>
                </a:lnTo>
                <a:lnTo>
                  <a:pt x="2299002" y="1285640"/>
                </a:lnTo>
                <a:lnTo>
                  <a:pt x="2298851" y="1316266"/>
                </a:lnTo>
                <a:lnTo>
                  <a:pt x="2288323" y="1374926"/>
                </a:lnTo>
                <a:lnTo>
                  <a:pt x="2264894" y="1431570"/>
                </a:lnTo>
                <a:lnTo>
                  <a:pt x="2229284" y="1485878"/>
                </a:lnTo>
                <a:lnTo>
                  <a:pt x="2182217" y="1537530"/>
                </a:lnTo>
                <a:lnTo>
                  <a:pt x="2124414" y="1586208"/>
                </a:lnTo>
                <a:lnTo>
                  <a:pt x="2091712" y="1609332"/>
                </a:lnTo>
                <a:lnTo>
                  <a:pt x="2056598" y="1631593"/>
                </a:lnTo>
                <a:lnTo>
                  <a:pt x="2019160" y="1652951"/>
                </a:lnTo>
                <a:lnTo>
                  <a:pt x="1979490" y="1673366"/>
                </a:lnTo>
                <a:lnTo>
                  <a:pt x="1937679" y="1692798"/>
                </a:lnTo>
                <a:lnTo>
                  <a:pt x="1893815" y="1711208"/>
                </a:lnTo>
                <a:lnTo>
                  <a:pt x="1847989" y="1728555"/>
                </a:lnTo>
                <a:lnTo>
                  <a:pt x="1800292" y="1744799"/>
                </a:lnTo>
                <a:lnTo>
                  <a:pt x="1750814" y="1759901"/>
                </a:lnTo>
                <a:lnTo>
                  <a:pt x="1699646" y="1773821"/>
                </a:lnTo>
                <a:lnTo>
                  <a:pt x="1646877" y="1786519"/>
                </a:lnTo>
                <a:lnTo>
                  <a:pt x="1592597" y="1797955"/>
                </a:lnTo>
                <a:lnTo>
                  <a:pt x="1536898" y="1808089"/>
                </a:lnTo>
                <a:lnTo>
                  <a:pt x="1479869" y="1816881"/>
                </a:lnTo>
                <a:lnTo>
                  <a:pt x="1421601" y="1824292"/>
                </a:lnTo>
                <a:lnTo>
                  <a:pt x="1362184" y="1830281"/>
                </a:lnTo>
                <a:lnTo>
                  <a:pt x="1301708" y="1834809"/>
                </a:lnTo>
                <a:lnTo>
                  <a:pt x="1240263" y="1837836"/>
                </a:lnTo>
                <a:lnTo>
                  <a:pt x="1177940" y="1839322"/>
                </a:lnTo>
                <a:lnTo>
                  <a:pt x="1114830" y="1839226"/>
                </a:lnTo>
                <a:lnTo>
                  <a:pt x="1049654" y="1837447"/>
                </a:lnTo>
                <a:lnTo>
                  <a:pt x="985541" y="1834005"/>
                </a:lnTo>
                <a:lnTo>
                  <a:pt x="922586" y="1828947"/>
                </a:lnTo>
                <a:lnTo>
                  <a:pt x="860883" y="1822318"/>
                </a:lnTo>
                <a:lnTo>
                  <a:pt x="800525" y="1814167"/>
                </a:lnTo>
                <a:lnTo>
                  <a:pt x="741607" y="1804541"/>
                </a:lnTo>
                <a:lnTo>
                  <a:pt x="684223" y="1793485"/>
                </a:lnTo>
                <a:lnTo>
                  <a:pt x="628466" y="1781047"/>
                </a:lnTo>
                <a:lnTo>
                  <a:pt x="574432" y="1767275"/>
                </a:lnTo>
                <a:lnTo>
                  <a:pt x="522213" y="1752214"/>
                </a:lnTo>
                <a:lnTo>
                  <a:pt x="471904" y="1735912"/>
                </a:lnTo>
                <a:lnTo>
                  <a:pt x="423599" y="1718415"/>
                </a:lnTo>
                <a:lnTo>
                  <a:pt x="377392" y="1699771"/>
                </a:lnTo>
                <a:lnTo>
                  <a:pt x="333377" y="1680026"/>
                </a:lnTo>
                <a:lnTo>
                  <a:pt x="291649" y="1659228"/>
                </a:lnTo>
                <a:lnTo>
                  <a:pt x="252300" y="1637423"/>
                </a:lnTo>
                <a:lnTo>
                  <a:pt x="215426" y="1614658"/>
                </a:lnTo>
                <a:lnTo>
                  <a:pt x="181119" y="1590980"/>
                </a:lnTo>
                <a:lnTo>
                  <a:pt x="149476" y="1566436"/>
                </a:lnTo>
                <a:lnTo>
                  <a:pt x="120588" y="1541072"/>
                </a:lnTo>
                <a:lnTo>
                  <a:pt x="71458" y="1488076"/>
                </a:lnTo>
                <a:lnTo>
                  <a:pt x="34482" y="1432365"/>
                </a:lnTo>
                <a:lnTo>
                  <a:pt x="10411" y="1374316"/>
                </a:lnTo>
                <a:lnTo>
                  <a:pt x="0" y="1314303"/>
                </a:lnTo>
                <a:lnTo>
                  <a:pt x="151" y="1283677"/>
                </a:lnTo>
                <a:lnTo>
                  <a:pt x="12762" y="1218603"/>
                </a:lnTo>
                <a:lnTo>
                  <a:pt x="41503" y="1155641"/>
                </a:lnTo>
                <a:lnTo>
                  <a:pt x="85530" y="1095340"/>
                </a:lnTo>
                <a:lnTo>
                  <a:pt x="113014" y="1066359"/>
                </a:lnTo>
                <a:lnTo>
                  <a:pt x="144004" y="1038249"/>
                </a:lnTo>
                <a:lnTo>
                  <a:pt x="178395" y="1011079"/>
                </a:lnTo>
                <a:lnTo>
                  <a:pt x="216082" y="984918"/>
                </a:lnTo>
                <a:lnTo>
                  <a:pt x="256960" y="959834"/>
                </a:lnTo>
                <a:lnTo>
                  <a:pt x="300924" y="935895"/>
                </a:lnTo>
                <a:lnTo>
                  <a:pt x="347869" y="913172"/>
                </a:lnTo>
                <a:lnTo>
                  <a:pt x="397688" y="891731"/>
                </a:lnTo>
                <a:lnTo>
                  <a:pt x="450278" y="871642"/>
                </a:lnTo>
                <a:lnTo>
                  <a:pt x="505533" y="852973"/>
                </a:lnTo>
                <a:lnTo>
                  <a:pt x="563348" y="835794"/>
                </a:lnTo>
                <a:lnTo>
                  <a:pt x="623618" y="820172"/>
                </a:lnTo>
                <a:lnTo>
                  <a:pt x="686238" y="806177"/>
                </a:lnTo>
                <a:lnTo>
                  <a:pt x="751102" y="793877"/>
                </a:lnTo>
                <a:lnTo>
                  <a:pt x="697254" y="0"/>
                </a:lnTo>
                <a:close/>
              </a:path>
            </a:pathLst>
          </a:custGeom>
          <a:ln w="19812">
            <a:solidFill>
              <a:srgbClr val="000000"/>
            </a:solidFill>
          </a:ln>
        </p:spPr>
        <p:txBody>
          <a:bodyPr wrap="square" lIns="0" tIns="0" rIns="0" bIns="0" rtlCol="0"/>
          <a:lstStyle/>
          <a:p>
            <a:endParaRPr/>
          </a:p>
        </p:txBody>
      </p:sp>
      <p:sp>
        <p:nvSpPr>
          <p:cNvPr id="24" name="object 8">
            <a:extLst>
              <a:ext uri="{FF2B5EF4-FFF2-40B4-BE49-F238E27FC236}">
                <a16:creationId xmlns:a16="http://schemas.microsoft.com/office/drawing/2014/main" id="{090F66D0-BE72-47A9-8488-60B40AC335A6}"/>
              </a:ext>
            </a:extLst>
          </p:cNvPr>
          <p:cNvSpPr txBox="1"/>
          <p:nvPr/>
        </p:nvSpPr>
        <p:spPr>
          <a:xfrm>
            <a:off x="8109354" y="5808564"/>
            <a:ext cx="1649095" cy="697230"/>
          </a:xfrm>
          <a:prstGeom prst="rect">
            <a:avLst/>
          </a:prstGeom>
        </p:spPr>
        <p:txBody>
          <a:bodyPr vert="horz" wrap="square" lIns="0" tIns="13335" rIns="0" bIns="0" rtlCol="0">
            <a:spAutoFit/>
          </a:bodyPr>
          <a:lstStyle/>
          <a:p>
            <a:pPr marL="12700" marR="5080" indent="2540" algn="ctr">
              <a:lnSpc>
                <a:spcPct val="100000"/>
              </a:lnSpc>
              <a:spcBef>
                <a:spcPts val="105"/>
              </a:spcBef>
            </a:pPr>
            <a:r>
              <a:rPr sz="1100" b="1" dirty="0">
                <a:solidFill>
                  <a:srgbClr val="FF0000"/>
                </a:solidFill>
                <a:latin typeface="Calibri"/>
                <a:cs typeface="Calibri"/>
              </a:rPr>
              <a:t>Click ‘Get </a:t>
            </a:r>
            <a:r>
              <a:rPr sz="1100" b="1" spc="-5" dirty="0">
                <a:solidFill>
                  <a:srgbClr val="FF0000"/>
                </a:solidFill>
                <a:latin typeface="Calibri"/>
                <a:cs typeface="Calibri"/>
              </a:rPr>
              <a:t>help’ </a:t>
            </a:r>
            <a:r>
              <a:rPr sz="1100" spc="-5" dirty="0">
                <a:latin typeface="Calibri"/>
                <a:cs typeface="Calibri"/>
              </a:rPr>
              <a:t>during </a:t>
            </a:r>
            <a:r>
              <a:rPr sz="1100" dirty="0">
                <a:latin typeface="Calibri"/>
                <a:cs typeface="Calibri"/>
              </a:rPr>
              <a:t>a  </a:t>
            </a:r>
            <a:r>
              <a:rPr sz="1100" spc="-5" dirty="0">
                <a:latin typeface="Calibri"/>
                <a:cs typeface="Calibri"/>
              </a:rPr>
              <a:t>quiz </a:t>
            </a:r>
            <a:r>
              <a:rPr sz="1100" dirty="0">
                <a:latin typeface="Calibri"/>
                <a:cs typeface="Calibri"/>
              </a:rPr>
              <a:t>and you will </a:t>
            </a:r>
            <a:r>
              <a:rPr sz="1100" spc="-5" dirty="0">
                <a:latin typeface="Calibri"/>
                <a:cs typeface="Calibri"/>
              </a:rPr>
              <a:t>be </a:t>
            </a:r>
            <a:r>
              <a:rPr sz="1100" dirty="0">
                <a:latin typeface="Calibri"/>
                <a:cs typeface="Calibri"/>
              </a:rPr>
              <a:t>taken</a:t>
            </a:r>
            <a:r>
              <a:rPr sz="1100" spc="-114" dirty="0">
                <a:latin typeface="Calibri"/>
                <a:cs typeface="Calibri"/>
              </a:rPr>
              <a:t> </a:t>
            </a:r>
            <a:r>
              <a:rPr sz="1100" dirty="0">
                <a:latin typeface="Calibri"/>
                <a:cs typeface="Calibri"/>
              </a:rPr>
              <a:t>to  the exact </a:t>
            </a:r>
            <a:r>
              <a:rPr sz="1100" spc="-5" dirty="0">
                <a:latin typeface="Calibri"/>
                <a:cs typeface="Calibri"/>
              </a:rPr>
              <a:t>same </a:t>
            </a:r>
            <a:r>
              <a:rPr sz="1100" dirty="0">
                <a:latin typeface="Calibri"/>
                <a:cs typeface="Calibri"/>
              </a:rPr>
              <a:t>example in  the Hegarty Maths</a:t>
            </a:r>
            <a:r>
              <a:rPr sz="1100" spc="-90" dirty="0">
                <a:latin typeface="Calibri"/>
                <a:cs typeface="Calibri"/>
              </a:rPr>
              <a:t> </a:t>
            </a:r>
            <a:r>
              <a:rPr sz="1100" dirty="0">
                <a:latin typeface="Calibri"/>
                <a:cs typeface="Calibri"/>
              </a:rPr>
              <a:t>video.</a:t>
            </a:r>
            <a:endParaRPr sz="1100">
              <a:latin typeface="Calibri"/>
              <a:cs typeface="Calibri"/>
            </a:endParaRPr>
          </a:p>
        </p:txBody>
      </p:sp>
      <p:sp>
        <p:nvSpPr>
          <p:cNvPr id="25" name="object 9">
            <a:extLst>
              <a:ext uri="{FF2B5EF4-FFF2-40B4-BE49-F238E27FC236}">
                <a16:creationId xmlns:a16="http://schemas.microsoft.com/office/drawing/2014/main" id="{2E5EECF8-1C26-4AE2-AA9A-6B73B98124BD}"/>
              </a:ext>
            </a:extLst>
          </p:cNvPr>
          <p:cNvSpPr txBox="1"/>
          <p:nvPr/>
        </p:nvSpPr>
        <p:spPr>
          <a:xfrm>
            <a:off x="132080" y="700227"/>
            <a:ext cx="10353040" cy="295594"/>
          </a:xfrm>
          <a:prstGeom prst="rect">
            <a:avLst/>
          </a:prstGeom>
          <a:ln w="9144">
            <a:solidFill>
              <a:srgbClr val="000000"/>
            </a:solidFill>
          </a:ln>
        </p:spPr>
        <p:txBody>
          <a:bodyPr vert="horz" wrap="square" lIns="0" tIns="33655" rIns="0" bIns="0" rtlCol="0">
            <a:spAutoFit/>
          </a:bodyPr>
          <a:lstStyle/>
          <a:p>
            <a:pPr marL="90805">
              <a:lnSpc>
                <a:spcPct val="100000"/>
              </a:lnSpc>
              <a:spcBef>
                <a:spcPts val="265"/>
              </a:spcBef>
            </a:pPr>
            <a:r>
              <a:rPr sz="1700" spc="-10" dirty="0">
                <a:latin typeface="Calibri"/>
                <a:cs typeface="Calibri"/>
              </a:rPr>
              <a:t>Before </a:t>
            </a:r>
            <a:r>
              <a:rPr sz="1700" spc="-5" dirty="0">
                <a:latin typeface="Calibri"/>
                <a:cs typeface="Calibri"/>
              </a:rPr>
              <a:t>looking </a:t>
            </a:r>
            <a:r>
              <a:rPr sz="1700" spc="-10" dirty="0">
                <a:latin typeface="Calibri"/>
                <a:cs typeface="Calibri"/>
              </a:rPr>
              <a:t>at </a:t>
            </a:r>
            <a:r>
              <a:rPr sz="1700" spc="-5" dirty="0">
                <a:latin typeface="Calibri"/>
                <a:cs typeface="Calibri"/>
              </a:rPr>
              <a:t>your </a:t>
            </a:r>
            <a:r>
              <a:rPr sz="1700" spc="-10" dirty="0">
                <a:latin typeface="Calibri"/>
                <a:cs typeface="Calibri"/>
              </a:rPr>
              <a:t>Remote </a:t>
            </a:r>
            <a:r>
              <a:rPr sz="1700" spc="-5" dirty="0">
                <a:latin typeface="Calibri"/>
                <a:cs typeface="Calibri"/>
              </a:rPr>
              <a:t>Learning Planner read the Hegarty guide </a:t>
            </a:r>
            <a:r>
              <a:rPr sz="1700" dirty="0">
                <a:latin typeface="Calibri"/>
                <a:cs typeface="Calibri"/>
              </a:rPr>
              <a:t>below as </a:t>
            </a:r>
            <a:r>
              <a:rPr sz="1700" spc="-10" dirty="0">
                <a:latin typeface="Calibri"/>
                <a:cs typeface="Calibri"/>
              </a:rPr>
              <a:t>to </a:t>
            </a:r>
            <a:r>
              <a:rPr sz="1700" spc="-5" dirty="0">
                <a:latin typeface="Calibri"/>
                <a:cs typeface="Calibri"/>
              </a:rPr>
              <a:t>how best </a:t>
            </a:r>
            <a:r>
              <a:rPr sz="1700" spc="-10" dirty="0">
                <a:latin typeface="Calibri"/>
                <a:cs typeface="Calibri"/>
              </a:rPr>
              <a:t>to </a:t>
            </a:r>
            <a:r>
              <a:rPr sz="1700" spc="-5" dirty="0">
                <a:latin typeface="Calibri"/>
                <a:cs typeface="Calibri"/>
              </a:rPr>
              <a:t>use Hegarty</a:t>
            </a:r>
            <a:r>
              <a:rPr sz="1700" spc="85" dirty="0">
                <a:latin typeface="Calibri"/>
                <a:cs typeface="Calibri"/>
              </a:rPr>
              <a:t> </a:t>
            </a:r>
            <a:r>
              <a:rPr sz="1700" spc="-5" dirty="0" err="1">
                <a:latin typeface="Calibri"/>
                <a:cs typeface="Calibri"/>
              </a:rPr>
              <a:t>Maths</a:t>
            </a:r>
            <a:r>
              <a:rPr sz="1700" spc="-5" dirty="0">
                <a:latin typeface="Calibri"/>
                <a:cs typeface="Calibri"/>
              </a:rPr>
              <a:t>.</a:t>
            </a:r>
            <a:endParaRPr sz="1700" dirty="0">
              <a:latin typeface="Calibri"/>
              <a:cs typeface="Calibri"/>
            </a:endParaRPr>
          </a:p>
        </p:txBody>
      </p:sp>
      <p:sp>
        <p:nvSpPr>
          <p:cNvPr id="26" name="object 10">
            <a:extLst>
              <a:ext uri="{FF2B5EF4-FFF2-40B4-BE49-F238E27FC236}">
                <a16:creationId xmlns:a16="http://schemas.microsoft.com/office/drawing/2014/main" id="{B446F091-9C2A-4B1D-BBFC-9CBA6B2B647B}"/>
              </a:ext>
            </a:extLst>
          </p:cNvPr>
          <p:cNvSpPr txBox="1">
            <a:spLocks/>
          </p:cNvSpPr>
          <p:nvPr/>
        </p:nvSpPr>
        <p:spPr>
          <a:xfrm>
            <a:off x="9571608" y="131868"/>
            <a:ext cx="651510" cy="299720"/>
          </a:xfrm>
          <a:prstGeom prst="rect">
            <a:avLst/>
          </a:prstGeom>
        </p:spPr>
        <p:txBody>
          <a:bodyPr vert="horz" wrap="square" lIns="0" tIns="12700" rIns="0" bIns="0" rtlCol="0">
            <a:spAutoFit/>
          </a:bodyPr>
          <a:lstStyle>
            <a:lvl1pPr>
              <a:defRPr sz="3600" b="1" i="0" u="heavy">
                <a:solidFill>
                  <a:srgbClr val="001F5F"/>
                </a:solidFill>
                <a:latin typeface="Calibri"/>
                <a:ea typeface="+mj-ea"/>
                <a:cs typeface="Calibri"/>
              </a:defRPr>
            </a:lvl1pPr>
          </a:lstStyle>
          <a:p>
            <a:pPr marL="12700">
              <a:spcBef>
                <a:spcPts val="100"/>
              </a:spcBef>
            </a:pPr>
            <a:r>
              <a:rPr lang="en-GB" sz="1800" b="0" i="1" u="none" kern="0" spc="-15" dirty="0">
                <a:solidFill>
                  <a:srgbClr val="000000"/>
                </a:solidFill>
              </a:rPr>
              <a:t>Page</a:t>
            </a:r>
            <a:r>
              <a:rPr lang="en-GB" sz="1800" b="0" i="1" u="none" kern="0" spc="-65" dirty="0">
                <a:solidFill>
                  <a:srgbClr val="000000"/>
                </a:solidFill>
              </a:rPr>
              <a:t> 2</a:t>
            </a:r>
            <a:endParaRPr lang="en-GB" sz="1800" kern="0" dirty="0"/>
          </a:p>
        </p:txBody>
      </p:sp>
      <p:sp>
        <p:nvSpPr>
          <p:cNvPr id="27" name="object 11">
            <a:extLst>
              <a:ext uri="{FF2B5EF4-FFF2-40B4-BE49-F238E27FC236}">
                <a16:creationId xmlns:a16="http://schemas.microsoft.com/office/drawing/2014/main" id="{8852FEEF-7B50-49BA-BC7B-25E94C593770}"/>
              </a:ext>
            </a:extLst>
          </p:cNvPr>
          <p:cNvSpPr/>
          <p:nvPr/>
        </p:nvSpPr>
        <p:spPr>
          <a:xfrm>
            <a:off x="82434" y="1225590"/>
            <a:ext cx="6283312" cy="3626867"/>
          </a:xfrm>
          <a:prstGeom prst="rect">
            <a:avLst/>
          </a:prstGeom>
          <a:blipFill>
            <a:blip r:embed="rId4" cstate="print"/>
            <a:stretch>
              <a:fillRect/>
            </a:stretch>
          </a:blipFill>
        </p:spPr>
        <p:txBody>
          <a:bodyPr wrap="square" lIns="0" tIns="0" rIns="0" bIns="0" rtlCol="0"/>
          <a:lstStyle/>
          <a:p>
            <a:endParaRPr/>
          </a:p>
        </p:txBody>
      </p:sp>
      <p:sp>
        <p:nvSpPr>
          <p:cNvPr id="28" name="object 12">
            <a:extLst>
              <a:ext uri="{FF2B5EF4-FFF2-40B4-BE49-F238E27FC236}">
                <a16:creationId xmlns:a16="http://schemas.microsoft.com/office/drawing/2014/main" id="{5E8D7F23-BF98-49D0-AA5F-FAC372B68265}"/>
              </a:ext>
            </a:extLst>
          </p:cNvPr>
          <p:cNvSpPr/>
          <p:nvPr/>
        </p:nvSpPr>
        <p:spPr>
          <a:xfrm>
            <a:off x="433006" y="5250997"/>
            <a:ext cx="5821178" cy="2172526"/>
          </a:xfrm>
          <a:prstGeom prst="rect">
            <a:avLst/>
          </a:prstGeom>
          <a:blipFill>
            <a:blip r:embed="rId5" cstate="print"/>
            <a:stretch>
              <a:fillRect/>
            </a:stretch>
          </a:blipFill>
        </p:spPr>
        <p:txBody>
          <a:bodyPr wrap="square" lIns="0" tIns="0" rIns="0" bIns="0" rtlCol="0"/>
          <a:lstStyle/>
          <a:p>
            <a:endParaRPr/>
          </a:p>
        </p:txBody>
      </p:sp>
      <p:sp>
        <p:nvSpPr>
          <p:cNvPr id="29" name="object 13">
            <a:extLst>
              <a:ext uri="{FF2B5EF4-FFF2-40B4-BE49-F238E27FC236}">
                <a16:creationId xmlns:a16="http://schemas.microsoft.com/office/drawing/2014/main" id="{80A15D2C-8785-4AC0-B8E1-2462B45D663B}"/>
              </a:ext>
            </a:extLst>
          </p:cNvPr>
          <p:cNvSpPr/>
          <p:nvPr/>
        </p:nvSpPr>
        <p:spPr>
          <a:xfrm>
            <a:off x="392894" y="4553862"/>
            <a:ext cx="3450590" cy="535305"/>
          </a:xfrm>
          <a:custGeom>
            <a:avLst/>
            <a:gdLst/>
            <a:ahLst/>
            <a:cxnLst/>
            <a:rect l="l" t="t" r="r" b="b"/>
            <a:pathLst>
              <a:path w="3450590" h="535304">
                <a:moveTo>
                  <a:pt x="1604241" y="0"/>
                </a:moveTo>
                <a:lnTo>
                  <a:pt x="1475589" y="704"/>
                </a:lnTo>
                <a:lnTo>
                  <a:pt x="1348791" y="3137"/>
                </a:lnTo>
                <a:lnTo>
                  <a:pt x="1224388" y="7246"/>
                </a:lnTo>
                <a:lnTo>
                  <a:pt x="1102919" y="12977"/>
                </a:lnTo>
                <a:lnTo>
                  <a:pt x="984923" y="20277"/>
                </a:lnTo>
                <a:lnTo>
                  <a:pt x="870941" y="29094"/>
                </a:lnTo>
                <a:lnTo>
                  <a:pt x="761511" y="39373"/>
                </a:lnTo>
                <a:lnTo>
                  <a:pt x="657175" y="51061"/>
                </a:lnTo>
                <a:lnTo>
                  <a:pt x="607085" y="57418"/>
                </a:lnTo>
                <a:lnTo>
                  <a:pt x="558471" y="64106"/>
                </a:lnTo>
                <a:lnTo>
                  <a:pt x="511399" y="71121"/>
                </a:lnTo>
                <a:lnTo>
                  <a:pt x="465939" y="78454"/>
                </a:lnTo>
                <a:lnTo>
                  <a:pt x="422156" y="86100"/>
                </a:lnTo>
                <a:lnTo>
                  <a:pt x="380118" y="94052"/>
                </a:lnTo>
                <a:lnTo>
                  <a:pt x="339894" y="102303"/>
                </a:lnTo>
                <a:lnTo>
                  <a:pt x="301549" y="110846"/>
                </a:lnTo>
                <a:lnTo>
                  <a:pt x="230772" y="128784"/>
                </a:lnTo>
                <a:lnTo>
                  <a:pt x="168325" y="147811"/>
                </a:lnTo>
                <a:lnTo>
                  <a:pt x="114749" y="167876"/>
                </a:lnTo>
                <a:lnTo>
                  <a:pt x="70583" y="188924"/>
                </a:lnTo>
                <a:lnTo>
                  <a:pt x="33466" y="213201"/>
                </a:lnTo>
                <a:lnTo>
                  <a:pt x="2290" y="253314"/>
                </a:lnTo>
                <a:lnTo>
                  <a:pt x="0" y="266587"/>
                </a:lnTo>
                <a:lnTo>
                  <a:pt x="1640" y="279777"/>
                </a:lnTo>
                <a:lnTo>
                  <a:pt x="29434" y="318640"/>
                </a:lnTo>
                <a:lnTo>
                  <a:pt x="66310" y="343756"/>
                </a:lnTo>
                <a:lnTo>
                  <a:pt x="117196" y="368045"/>
                </a:lnTo>
                <a:lnTo>
                  <a:pt x="181519" y="391345"/>
                </a:lnTo>
                <a:lnTo>
                  <a:pt x="218541" y="402572"/>
                </a:lnTo>
                <a:lnTo>
                  <a:pt x="258708" y="413490"/>
                </a:lnTo>
                <a:lnTo>
                  <a:pt x="301949" y="424078"/>
                </a:lnTo>
                <a:lnTo>
                  <a:pt x="348191" y="434315"/>
                </a:lnTo>
                <a:lnTo>
                  <a:pt x="397364" y="444182"/>
                </a:lnTo>
                <a:lnTo>
                  <a:pt x="449396" y="453658"/>
                </a:lnTo>
                <a:lnTo>
                  <a:pt x="504216" y="462722"/>
                </a:lnTo>
                <a:lnTo>
                  <a:pt x="561752" y="471353"/>
                </a:lnTo>
                <a:lnTo>
                  <a:pt x="621932" y="479532"/>
                </a:lnTo>
                <a:lnTo>
                  <a:pt x="684685" y="487237"/>
                </a:lnTo>
                <a:lnTo>
                  <a:pt x="749940" y="494448"/>
                </a:lnTo>
                <a:lnTo>
                  <a:pt x="817625" y="501144"/>
                </a:lnTo>
                <a:lnTo>
                  <a:pt x="887668" y="507306"/>
                </a:lnTo>
                <a:lnTo>
                  <a:pt x="959999" y="512912"/>
                </a:lnTo>
                <a:lnTo>
                  <a:pt x="1034545" y="517941"/>
                </a:lnTo>
                <a:lnTo>
                  <a:pt x="1189998" y="526190"/>
                </a:lnTo>
                <a:lnTo>
                  <a:pt x="1320968" y="530992"/>
                </a:lnTo>
                <a:lnTo>
                  <a:pt x="1451704" y="533905"/>
                </a:lnTo>
                <a:lnTo>
                  <a:pt x="1581666" y="534983"/>
                </a:lnTo>
                <a:lnTo>
                  <a:pt x="1710316" y="534279"/>
                </a:lnTo>
                <a:lnTo>
                  <a:pt x="1837113" y="531846"/>
                </a:lnTo>
                <a:lnTo>
                  <a:pt x="1961517" y="527737"/>
                </a:lnTo>
                <a:lnTo>
                  <a:pt x="2082988" y="522006"/>
                </a:lnTo>
                <a:lnTo>
                  <a:pt x="2200987" y="514705"/>
                </a:lnTo>
                <a:lnTo>
                  <a:pt x="2314972" y="505889"/>
                </a:lnTo>
                <a:lnTo>
                  <a:pt x="2424405" y="495610"/>
                </a:lnTo>
                <a:lnTo>
                  <a:pt x="2528745" y="483921"/>
                </a:lnTo>
                <a:lnTo>
                  <a:pt x="2578837" y="477565"/>
                </a:lnTo>
                <a:lnTo>
                  <a:pt x="2627453" y="470876"/>
                </a:lnTo>
                <a:lnTo>
                  <a:pt x="2674526" y="463862"/>
                </a:lnTo>
                <a:lnTo>
                  <a:pt x="2719988" y="456529"/>
                </a:lnTo>
                <a:lnTo>
                  <a:pt x="2763772" y="448883"/>
                </a:lnTo>
                <a:lnTo>
                  <a:pt x="2805811" y="440931"/>
                </a:lnTo>
                <a:lnTo>
                  <a:pt x="2846036" y="432680"/>
                </a:lnTo>
                <a:lnTo>
                  <a:pt x="2884381" y="424137"/>
                </a:lnTo>
                <a:lnTo>
                  <a:pt x="2955159" y="406199"/>
                </a:lnTo>
                <a:lnTo>
                  <a:pt x="3017604" y="387171"/>
                </a:lnTo>
                <a:lnTo>
                  <a:pt x="3071177" y="367107"/>
                </a:lnTo>
                <a:lnTo>
                  <a:pt x="3115338" y="346059"/>
                </a:lnTo>
                <a:lnTo>
                  <a:pt x="3133721" y="335182"/>
                </a:lnTo>
                <a:lnTo>
                  <a:pt x="3450078" y="287430"/>
                </a:lnTo>
                <a:lnTo>
                  <a:pt x="3172456" y="233328"/>
                </a:lnTo>
                <a:lnTo>
                  <a:pt x="3160112" y="219907"/>
                </a:lnTo>
                <a:lnTo>
                  <a:pt x="3143878" y="206706"/>
                </a:lnTo>
                <a:lnTo>
                  <a:pt x="3100122" y="181039"/>
                </a:lnTo>
                <a:lnTo>
                  <a:pt x="3041951" y="156472"/>
                </a:lnTo>
                <a:lnTo>
                  <a:pt x="2970131" y="133149"/>
                </a:lnTo>
                <a:lnTo>
                  <a:pt x="2929340" y="122000"/>
                </a:lnTo>
                <a:lnTo>
                  <a:pt x="2885425" y="111216"/>
                </a:lnTo>
                <a:lnTo>
                  <a:pt x="2838479" y="100816"/>
                </a:lnTo>
                <a:lnTo>
                  <a:pt x="2788598" y="90819"/>
                </a:lnTo>
                <a:lnTo>
                  <a:pt x="2735879" y="81241"/>
                </a:lnTo>
                <a:lnTo>
                  <a:pt x="2680416" y="72101"/>
                </a:lnTo>
                <a:lnTo>
                  <a:pt x="2622305" y="63418"/>
                </a:lnTo>
                <a:lnTo>
                  <a:pt x="2561642" y="55209"/>
                </a:lnTo>
                <a:lnTo>
                  <a:pt x="2498522" y="47492"/>
                </a:lnTo>
                <a:lnTo>
                  <a:pt x="2433042" y="40286"/>
                </a:lnTo>
                <a:lnTo>
                  <a:pt x="2365296" y="33610"/>
                </a:lnTo>
                <a:lnTo>
                  <a:pt x="2295380" y="27480"/>
                </a:lnTo>
                <a:lnTo>
                  <a:pt x="2149420" y="16933"/>
                </a:lnTo>
                <a:lnTo>
                  <a:pt x="1995928" y="8792"/>
                </a:lnTo>
                <a:lnTo>
                  <a:pt x="1864950" y="3991"/>
                </a:lnTo>
                <a:lnTo>
                  <a:pt x="1734208" y="1077"/>
                </a:lnTo>
                <a:lnTo>
                  <a:pt x="1604241" y="0"/>
                </a:lnTo>
                <a:close/>
              </a:path>
            </a:pathLst>
          </a:custGeom>
          <a:solidFill>
            <a:srgbClr val="FFFFFF"/>
          </a:solidFill>
        </p:spPr>
        <p:txBody>
          <a:bodyPr wrap="square" lIns="0" tIns="0" rIns="0" bIns="0" rtlCol="0"/>
          <a:lstStyle/>
          <a:p>
            <a:endParaRPr/>
          </a:p>
        </p:txBody>
      </p:sp>
      <p:sp>
        <p:nvSpPr>
          <p:cNvPr id="30" name="object 14">
            <a:extLst>
              <a:ext uri="{FF2B5EF4-FFF2-40B4-BE49-F238E27FC236}">
                <a16:creationId xmlns:a16="http://schemas.microsoft.com/office/drawing/2014/main" id="{1AB5031A-0291-477A-8180-CABEC735BE4A}"/>
              </a:ext>
            </a:extLst>
          </p:cNvPr>
          <p:cNvSpPr/>
          <p:nvPr/>
        </p:nvSpPr>
        <p:spPr>
          <a:xfrm>
            <a:off x="219710" y="4496985"/>
            <a:ext cx="3450590" cy="656040"/>
          </a:xfrm>
          <a:custGeom>
            <a:avLst/>
            <a:gdLst/>
            <a:ahLst/>
            <a:cxnLst/>
            <a:rect l="l" t="t" r="r" b="b"/>
            <a:pathLst>
              <a:path w="3450590" h="535304">
                <a:moveTo>
                  <a:pt x="3450078" y="287430"/>
                </a:moveTo>
                <a:lnTo>
                  <a:pt x="3133721" y="335182"/>
                </a:lnTo>
                <a:lnTo>
                  <a:pt x="3115338" y="346059"/>
                </a:lnTo>
                <a:lnTo>
                  <a:pt x="3094468" y="356702"/>
                </a:lnTo>
                <a:lnTo>
                  <a:pt x="3045534" y="377265"/>
                </a:lnTo>
                <a:lnTo>
                  <a:pt x="2987457" y="396818"/>
                </a:lnTo>
                <a:lnTo>
                  <a:pt x="2920778" y="415307"/>
                </a:lnTo>
                <a:lnTo>
                  <a:pt x="2846036" y="432680"/>
                </a:lnTo>
                <a:lnTo>
                  <a:pt x="2805811" y="440931"/>
                </a:lnTo>
                <a:lnTo>
                  <a:pt x="2763772" y="448883"/>
                </a:lnTo>
                <a:lnTo>
                  <a:pt x="2719988" y="456529"/>
                </a:lnTo>
                <a:lnTo>
                  <a:pt x="2674526" y="463862"/>
                </a:lnTo>
                <a:lnTo>
                  <a:pt x="2627453" y="470876"/>
                </a:lnTo>
                <a:lnTo>
                  <a:pt x="2578837" y="477565"/>
                </a:lnTo>
                <a:lnTo>
                  <a:pt x="2528745" y="483921"/>
                </a:lnTo>
                <a:lnTo>
                  <a:pt x="2477246" y="489938"/>
                </a:lnTo>
                <a:lnTo>
                  <a:pt x="2424405" y="495610"/>
                </a:lnTo>
                <a:lnTo>
                  <a:pt x="2370292" y="500929"/>
                </a:lnTo>
                <a:lnTo>
                  <a:pt x="2314972" y="505889"/>
                </a:lnTo>
                <a:lnTo>
                  <a:pt x="2258515" y="510483"/>
                </a:lnTo>
                <a:lnTo>
                  <a:pt x="2200987" y="514705"/>
                </a:lnTo>
                <a:lnTo>
                  <a:pt x="2142455" y="518548"/>
                </a:lnTo>
                <a:lnTo>
                  <a:pt x="2082988" y="522006"/>
                </a:lnTo>
                <a:lnTo>
                  <a:pt x="2022653" y="525071"/>
                </a:lnTo>
                <a:lnTo>
                  <a:pt x="1961517" y="527737"/>
                </a:lnTo>
                <a:lnTo>
                  <a:pt x="1899648" y="529998"/>
                </a:lnTo>
                <a:lnTo>
                  <a:pt x="1837113" y="531846"/>
                </a:lnTo>
                <a:lnTo>
                  <a:pt x="1773980" y="533275"/>
                </a:lnTo>
                <a:lnTo>
                  <a:pt x="1710316" y="534279"/>
                </a:lnTo>
                <a:lnTo>
                  <a:pt x="1646189" y="534851"/>
                </a:lnTo>
                <a:lnTo>
                  <a:pt x="1581666" y="534983"/>
                </a:lnTo>
                <a:lnTo>
                  <a:pt x="1516815" y="534670"/>
                </a:lnTo>
                <a:lnTo>
                  <a:pt x="1451704" y="533905"/>
                </a:lnTo>
                <a:lnTo>
                  <a:pt x="1386398" y="532682"/>
                </a:lnTo>
                <a:lnTo>
                  <a:pt x="1320968" y="530992"/>
                </a:lnTo>
                <a:lnTo>
                  <a:pt x="1255478" y="528831"/>
                </a:lnTo>
                <a:lnTo>
                  <a:pt x="1189998" y="526190"/>
                </a:lnTo>
                <a:lnTo>
                  <a:pt x="1111235" y="522375"/>
                </a:lnTo>
                <a:lnTo>
                  <a:pt x="1034545" y="517941"/>
                </a:lnTo>
                <a:lnTo>
                  <a:pt x="959999" y="512912"/>
                </a:lnTo>
                <a:lnTo>
                  <a:pt x="887668" y="507306"/>
                </a:lnTo>
                <a:lnTo>
                  <a:pt x="817625" y="501144"/>
                </a:lnTo>
                <a:lnTo>
                  <a:pt x="749940" y="494448"/>
                </a:lnTo>
                <a:lnTo>
                  <a:pt x="684685" y="487237"/>
                </a:lnTo>
                <a:lnTo>
                  <a:pt x="621932" y="479532"/>
                </a:lnTo>
                <a:lnTo>
                  <a:pt x="561752" y="471353"/>
                </a:lnTo>
                <a:lnTo>
                  <a:pt x="504216" y="462722"/>
                </a:lnTo>
                <a:lnTo>
                  <a:pt x="449396" y="453658"/>
                </a:lnTo>
                <a:lnTo>
                  <a:pt x="397364" y="444182"/>
                </a:lnTo>
                <a:lnTo>
                  <a:pt x="348191" y="434315"/>
                </a:lnTo>
                <a:lnTo>
                  <a:pt x="301949" y="424078"/>
                </a:lnTo>
                <a:lnTo>
                  <a:pt x="258708" y="413490"/>
                </a:lnTo>
                <a:lnTo>
                  <a:pt x="218541" y="402572"/>
                </a:lnTo>
                <a:lnTo>
                  <a:pt x="181519" y="391345"/>
                </a:lnTo>
                <a:lnTo>
                  <a:pt x="117196" y="368045"/>
                </a:lnTo>
                <a:lnTo>
                  <a:pt x="66310" y="343756"/>
                </a:lnTo>
                <a:lnTo>
                  <a:pt x="29434" y="318640"/>
                </a:lnTo>
                <a:lnTo>
                  <a:pt x="1640" y="279777"/>
                </a:lnTo>
                <a:lnTo>
                  <a:pt x="0" y="266587"/>
                </a:lnTo>
                <a:lnTo>
                  <a:pt x="2290" y="253314"/>
                </a:lnTo>
                <a:lnTo>
                  <a:pt x="33466" y="213201"/>
                </a:lnTo>
                <a:lnTo>
                  <a:pt x="70583" y="188924"/>
                </a:lnTo>
                <a:lnTo>
                  <a:pt x="114749" y="167876"/>
                </a:lnTo>
                <a:lnTo>
                  <a:pt x="168325" y="147811"/>
                </a:lnTo>
                <a:lnTo>
                  <a:pt x="230772" y="128784"/>
                </a:lnTo>
                <a:lnTo>
                  <a:pt x="301549" y="110846"/>
                </a:lnTo>
                <a:lnTo>
                  <a:pt x="339894" y="102303"/>
                </a:lnTo>
                <a:lnTo>
                  <a:pt x="380118" y="94052"/>
                </a:lnTo>
                <a:lnTo>
                  <a:pt x="422156" y="86100"/>
                </a:lnTo>
                <a:lnTo>
                  <a:pt x="465939" y="78454"/>
                </a:lnTo>
                <a:lnTo>
                  <a:pt x="511399" y="71121"/>
                </a:lnTo>
                <a:lnTo>
                  <a:pt x="558471" y="64106"/>
                </a:lnTo>
                <a:lnTo>
                  <a:pt x="607085" y="57418"/>
                </a:lnTo>
                <a:lnTo>
                  <a:pt x="657175" y="51061"/>
                </a:lnTo>
                <a:lnTo>
                  <a:pt x="708673" y="45044"/>
                </a:lnTo>
                <a:lnTo>
                  <a:pt x="761511" y="39373"/>
                </a:lnTo>
                <a:lnTo>
                  <a:pt x="815623" y="34054"/>
                </a:lnTo>
                <a:lnTo>
                  <a:pt x="870941" y="29094"/>
                </a:lnTo>
                <a:lnTo>
                  <a:pt x="927396" y="24499"/>
                </a:lnTo>
                <a:lnTo>
                  <a:pt x="984923" y="20277"/>
                </a:lnTo>
                <a:lnTo>
                  <a:pt x="1043453" y="16434"/>
                </a:lnTo>
                <a:lnTo>
                  <a:pt x="1102919" y="12977"/>
                </a:lnTo>
                <a:lnTo>
                  <a:pt x="1163253" y="9912"/>
                </a:lnTo>
                <a:lnTo>
                  <a:pt x="1224388" y="7246"/>
                </a:lnTo>
                <a:lnTo>
                  <a:pt x="1286257" y="4985"/>
                </a:lnTo>
                <a:lnTo>
                  <a:pt x="1348791" y="3137"/>
                </a:lnTo>
                <a:lnTo>
                  <a:pt x="1411924" y="1708"/>
                </a:lnTo>
                <a:lnTo>
                  <a:pt x="1475589" y="704"/>
                </a:lnTo>
                <a:lnTo>
                  <a:pt x="1539717" y="132"/>
                </a:lnTo>
                <a:lnTo>
                  <a:pt x="1604241" y="0"/>
                </a:lnTo>
                <a:lnTo>
                  <a:pt x="1669094" y="312"/>
                </a:lnTo>
                <a:lnTo>
                  <a:pt x="1734208" y="1077"/>
                </a:lnTo>
                <a:lnTo>
                  <a:pt x="1799516" y="2301"/>
                </a:lnTo>
                <a:lnTo>
                  <a:pt x="1864950" y="3991"/>
                </a:lnTo>
                <a:lnTo>
                  <a:pt x="1930443" y="6152"/>
                </a:lnTo>
                <a:lnTo>
                  <a:pt x="1995928" y="8792"/>
                </a:lnTo>
                <a:lnTo>
                  <a:pt x="2073568" y="12553"/>
                </a:lnTo>
                <a:lnTo>
                  <a:pt x="2149420" y="16933"/>
                </a:lnTo>
                <a:lnTo>
                  <a:pt x="2223389" y="21915"/>
                </a:lnTo>
                <a:lnTo>
                  <a:pt x="2295380" y="27480"/>
                </a:lnTo>
                <a:lnTo>
                  <a:pt x="2365296" y="33610"/>
                </a:lnTo>
                <a:lnTo>
                  <a:pt x="2433042" y="40286"/>
                </a:lnTo>
                <a:lnTo>
                  <a:pt x="2498522" y="47492"/>
                </a:lnTo>
                <a:lnTo>
                  <a:pt x="2561642" y="55209"/>
                </a:lnTo>
                <a:lnTo>
                  <a:pt x="2622305" y="63418"/>
                </a:lnTo>
                <a:lnTo>
                  <a:pt x="2680416" y="72101"/>
                </a:lnTo>
                <a:lnTo>
                  <a:pt x="2735879" y="81241"/>
                </a:lnTo>
                <a:lnTo>
                  <a:pt x="2788598" y="90819"/>
                </a:lnTo>
                <a:lnTo>
                  <a:pt x="2838479" y="100816"/>
                </a:lnTo>
                <a:lnTo>
                  <a:pt x="2885425" y="111216"/>
                </a:lnTo>
                <a:lnTo>
                  <a:pt x="2929340" y="122000"/>
                </a:lnTo>
                <a:lnTo>
                  <a:pt x="2970131" y="133149"/>
                </a:lnTo>
                <a:lnTo>
                  <a:pt x="3007699" y="144646"/>
                </a:lnTo>
                <a:lnTo>
                  <a:pt x="3072791" y="168609"/>
                </a:lnTo>
                <a:lnTo>
                  <a:pt x="3123850" y="193744"/>
                </a:lnTo>
                <a:lnTo>
                  <a:pt x="3160112" y="219907"/>
                </a:lnTo>
                <a:lnTo>
                  <a:pt x="3172456" y="233328"/>
                </a:lnTo>
                <a:lnTo>
                  <a:pt x="3450078" y="287430"/>
                </a:lnTo>
                <a:close/>
              </a:path>
            </a:pathLst>
          </a:custGeom>
          <a:ln w="19812">
            <a:solidFill>
              <a:srgbClr val="000000"/>
            </a:solidFill>
          </a:ln>
        </p:spPr>
        <p:txBody>
          <a:bodyPr wrap="square" lIns="0" tIns="0" rIns="0" bIns="0" rtlCol="0"/>
          <a:lstStyle/>
          <a:p>
            <a:endParaRPr/>
          </a:p>
        </p:txBody>
      </p:sp>
      <p:sp>
        <p:nvSpPr>
          <p:cNvPr id="31" name="object 15">
            <a:extLst>
              <a:ext uri="{FF2B5EF4-FFF2-40B4-BE49-F238E27FC236}">
                <a16:creationId xmlns:a16="http://schemas.microsoft.com/office/drawing/2014/main" id="{50377944-2AD6-4BE9-84F4-FD51FA4FE130}"/>
              </a:ext>
            </a:extLst>
          </p:cNvPr>
          <p:cNvSpPr txBox="1"/>
          <p:nvPr/>
        </p:nvSpPr>
        <p:spPr>
          <a:xfrm>
            <a:off x="676546" y="4568987"/>
            <a:ext cx="2177415" cy="474489"/>
          </a:xfrm>
          <a:prstGeom prst="rect">
            <a:avLst/>
          </a:prstGeom>
        </p:spPr>
        <p:txBody>
          <a:bodyPr vert="horz" wrap="square" lIns="0" tIns="12700" rIns="0" bIns="0" rtlCol="0">
            <a:spAutoFit/>
          </a:bodyPr>
          <a:lstStyle/>
          <a:p>
            <a:pPr marL="12700" marR="5080" indent="635" algn="ctr">
              <a:lnSpc>
                <a:spcPct val="100000"/>
              </a:lnSpc>
              <a:spcBef>
                <a:spcPts val="100"/>
              </a:spcBef>
            </a:pPr>
            <a:r>
              <a:rPr sz="1000" b="1" spc="-5" dirty="0">
                <a:solidFill>
                  <a:srgbClr val="FF0000"/>
                </a:solidFill>
                <a:latin typeface="Calibri"/>
                <a:cs typeface="Calibri"/>
              </a:rPr>
              <a:t>Show all </a:t>
            </a:r>
            <a:r>
              <a:rPr sz="1000" b="1" dirty="0">
                <a:solidFill>
                  <a:srgbClr val="FF0000"/>
                </a:solidFill>
                <a:latin typeface="Calibri"/>
                <a:cs typeface="Calibri"/>
              </a:rPr>
              <a:t>of your </a:t>
            </a:r>
            <a:r>
              <a:rPr sz="1000" b="1" spc="-5" dirty="0">
                <a:solidFill>
                  <a:srgbClr val="FF0000"/>
                </a:solidFill>
                <a:latin typeface="Calibri"/>
                <a:cs typeface="Calibri"/>
              </a:rPr>
              <a:t>working out </a:t>
            </a:r>
            <a:r>
              <a:rPr sz="1000" dirty="0">
                <a:latin typeface="Calibri"/>
                <a:cs typeface="Calibri"/>
              </a:rPr>
              <a:t>on a </a:t>
            </a:r>
            <a:r>
              <a:rPr sz="1000" spc="-5" dirty="0">
                <a:latin typeface="Calibri"/>
                <a:cs typeface="Calibri"/>
              </a:rPr>
              <a:t>separate  piece </a:t>
            </a:r>
            <a:r>
              <a:rPr sz="1000" dirty="0">
                <a:latin typeface="Calibri"/>
                <a:cs typeface="Calibri"/>
              </a:rPr>
              <a:t>of </a:t>
            </a:r>
            <a:r>
              <a:rPr sz="1000" spc="-5" dirty="0">
                <a:latin typeface="Calibri"/>
                <a:cs typeface="Calibri"/>
              </a:rPr>
              <a:t>paper </a:t>
            </a:r>
            <a:r>
              <a:rPr sz="1000" dirty="0">
                <a:latin typeface="Calibri"/>
                <a:cs typeface="Calibri"/>
              </a:rPr>
              <a:t>as </a:t>
            </a:r>
            <a:r>
              <a:rPr sz="1000" spc="-5" dirty="0">
                <a:latin typeface="Calibri"/>
                <a:cs typeface="Calibri"/>
              </a:rPr>
              <a:t>this is where </a:t>
            </a:r>
            <a:r>
              <a:rPr sz="1000" dirty="0">
                <a:latin typeface="Calibri"/>
                <a:cs typeface="Calibri"/>
              </a:rPr>
              <a:t>most </a:t>
            </a:r>
            <a:r>
              <a:rPr sz="1000" spc="-5" dirty="0">
                <a:latin typeface="Calibri"/>
                <a:cs typeface="Calibri"/>
              </a:rPr>
              <a:t>the</a:t>
            </a:r>
            <a:r>
              <a:rPr sz="1000" spc="-35" dirty="0">
                <a:latin typeface="Calibri"/>
                <a:cs typeface="Calibri"/>
              </a:rPr>
              <a:t> </a:t>
            </a:r>
            <a:r>
              <a:rPr sz="1000" dirty="0">
                <a:latin typeface="Calibri"/>
                <a:cs typeface="Calibri"/>
              </a:rPr>
              <a:t>marks  are </a:t>
            </a:r>
            <a:r>
              <a:rPr sz="1000" spc="-5" dirty="0">
                <a:latin typeface="Calibri"/>
                <a:cs typeface="Calibri"/>
              </a:rPr>
              <a:t>awarded in </a:t>
            </a:r>
            <a:r>
              <a:rPr sz="1000" dirty="0">
                <a:latin typeface="Calibri"/>
                <a:cs typeface="Calibri"/>
              </a:rPr>
              <a:t>an</a:t>
            </a:r>
            <a:r>
              <a:rPr sz="1000" spc="-30" dirty="0">
                <a:latin typeface="Calibri"/>
                <a:cs typeface="Calibri"/>
              </a:rPr>
              <a:t> </a:t>
            </a:r>
            <a:r>
              <a:rPr sz="1000" spc="-5" dirty="0">
                <a:latin typeface="Calibri"/>
                <a:cs typeface="Calibri"/>
              </a:rPr>
              <a:t>exam.</a:t>
            </a:r>
            <a:endParaRPr sz="1000" dirty="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TotalTime>
  <Words>264</Words>
  <Application>Microsoft Office PowerPoint</Application>
  <PresentationFormat>Custom</PresentationFormat>
  <Paragraphs>17</Paragraphs>
  <Slides>3</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Calibri</vt:lpstr>
      <vt:lpstr>Office Theme</vt:lpstr>
      <vt:lpstr>Year 9 Maths Remote Learning Planner Contents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8 Maths Remote Learning Planner Contents</dc:title>
  <cp:lastModifiedBy>Matthew Holmes</cp:lastModifiedBy>
  <cp:revision>15</cp:revision>
  <cp:lastPrinted>2020-04-29T13:01:26Z</cp:lastPrinted>
  <dcterms:created xsi:type="dcterms:W3CDTF">2020-04-14T07:58:35Z</dcterms:created>
  <dcterms:modified xsi:type="dcterms:W3CDTF">2020-06-21T20:11:28Z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2020-04-14T00:00:00Z</vt:filetime>
  </property>
</Properties>
</file>