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 id="272" r:id="rId18"/>
    <p:sldId id="273" r:id="rId19"/>
    <p:sldId id="274" r:id="rId20"/>
    <p:sldId id="275" r:id="rId21"/>
    <p:sldId id="278"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7DBAFE0D-1D23-4A5B-9EC8-FC94CA3B57AC}" type="datetimeFigureOut">
              <a:rPr lang="en-GB" smtClean="0"/>
              <a:pPr/>
              <a:t>10/06/2020</a:t>
            </a:fld>
            <a:endParaRPr lang="en-GB"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E96F523-49E1-48C5-97ED-376BFFFC0B3A}" type="slidenum">
              <a:rPr lang="en-GB" smtClean="0"/>
              <a:pPr/>
              <a:t>‹#›</a:t>
            </a:fld>
            <a:endParaRPr lang="en-GB"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BAFE0D-1D23-4A5B-9EC8-FC94CA3B57AC}" type="datetimeFigureOut">
              <a:rPr lang="en-GB" smtClean="0"/>
              <a:pPr/>
              <a:t>10/06/2020</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2E96F523-49E1-48C5-97ED-376BFFFC0B3A}"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BAFE0D-1D23-4A5B-9EC8-FC94CA3B57AC}" type="datetimeFigureOut">
              <a:rPr lang="en-GB" smtClean="0"/>
              <a:pPr/>
              <a:t>10/06/2020</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2E96F523-49E1-48C5-97ED-376BFFFC0B3A}"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BAFE0D-1D23-4A5B-9EC8-FC94CA3B57AC}" type="datetimeFigureOut">
              <a:rPr lang="en-GB" smtClean="0"/>
              <a:pPr/>
              <a:t>10/06/2020</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2E96F523-49E1-48C5-97ED-376BFFFC0B3A}"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7DBAFE0D-1D23-4A5B-9EC8-FC94CA3B57AC}" type="datetimeFigureOut">
              <a:rPr lang="en-GB" smtClean="0"/>
              <a:pPr/>
              <a:t>10/06/2020</a:t>
            </a:fld>
            <a:endParaRPr lang="en-GB"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E96F523-49E1-48C5-97ED-376BFFFC0B3A}" type="slidenum">
              <a:rPr lang="en-GB" smtClean="0"/>
              <a:pPr/>
              <a:t>‹#›</a:t>
            </a:fld>
            <a:endParaRPr lang="en-GB"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BAFE0D-1D23-4A5B-9EC8-FC94CA3B57AC}" type="datetimeFigureOut">
              <a:rPr lang="en-GB" smtClean="0"/>
              <a:pPr/>
              <a:t>10/06/2020</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2E96F523-49E1-48C5-97ED-376BFFFC0B3A}" type="slidenum">
              <a:rPr lang="en-GB" smtClean="0"/>
              <a:pPr/>
              <a:t>‹#›</a:t>
            </a:fld>
            <a:endParaRPr lang="en-GB"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BAFE0D-1D23-4A5B-9EC8-FC94CA3B57AC}" type="datetimeFigureOut">
              <a:rPr lang="en-GB" smtClean="0"/>
              <a:pPr/>
              <a:t>10/06/2020</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2E96F523-49E1-48C5-97ED-376BFFFC0B3A}"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BAFE0D-1D23-4A5B-9EC8-FC94CA3B57AC}" type="datetimeFigureOut">
              <a:rPr lang="en-GB" smtClean="0"/>
              <a:pPr/>
              <a:t>10/06/2020</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2E96F523-49E1-48C5-97ED-376BFFFC0B3A}" type="slidenum">
              <a:rPr lang="en-GB" smtClean="0"/>
              <a:pPr/>
              <a:t>‹#›</a:t>
            </a:fld>
            <a:endParaRPr lang="en-GB"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DBAFE0D-1D23-4A5B-9EC8-FC94CA3B57AC}" type="datetimeFigureOut">
              <a:rPr lang="en-GB" smtClean="0"/>
              <a:pPr/>
              <a:t>10/06/2020</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2E96F523-49E1-48C5-97ED-376BFFFC0B3A}"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7DBAFE0D-1D23-4A5B-9EC8-FC94CA3B57AC}" type="datetimeFigureOut">
              <a:rPr lang="en-GB" smtClean="0"/>
              <a:pPr/>
              <a:t>10/06/2020</a:t>
            </a:fld>
            <a:endParaRPr lang="en-GB"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E96F523-49E1-48C5-97ED-376BFFFC0B3A}" type="slidenum">
              <a:rPr lang="en-GB" smtClean="0"/>
              <a:pPr/>
              <a:t>‹#›</a:t>
            </a:fld>
            <a:endParaRPr lang="en-GB"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7DBAFE0D-1D23-4A5B-9EC8-FC94CA3B57AC}" type="datetimeFigureOut">
              <a:rPr lang="en-GB" smtClean="0"/>
              <a:pPr/>
              <a:t>10/06/2020</a:t>
            </a:fld>
            <a:endParaRPr lang="en-GB"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E96F523-49E1-48C5-97ED-376BFFFC0B3A}" type="slidenum">
              <a:rPr lang="en-GB" smtClean="0"/>
              <a:pPr/>
              <a:t>‹#›</a:t>
            </a:fld>
            <a:endParaRPr lang="en-GB"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DBAFE0D-1D23-4A5B-9EC8-FC94CA3B57AC}" type="datetimeFigureOut">
              <a:rPr lang="en-GB" smtClean="0"/>
              <a:pPr/>
              <a:t>10/06/2020</a:t>
            </a:fld>
            <a:endParaRPr lang="en-GB"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2E96F523-49E1-48C5-97ED-376BFFFC0B3A}" type="slidenum">
              <a:rPr lang="en-GB" smtClean="0"/>
              <a:pPr/>
              <a:t>‹#›</a:t>
            </a:fld>
            <a:endParaRPr lang="en-GB"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0"/>
            <a:ext cx="8229600" cy="2209800"/>
          </a:xfrm>
        </p:spPr>
        <p:txBody>
          <a:bodyPr/>
          <a:lstStyle/>
          <a:p>
            <a:r>
              <a:rPr lang="en-GB" dirty="0" smtClean="0"/>
              <a:t>My Lockdown Diary</a:t>
            </a:r>
            <a:endParaRPr lang="en-GB" dirty="0"/>
          </a:p>
        </p:txBody>
      </p:sp>
      <p:sp>
        <p:nvSpPr>
          <p:cNvPr id="3" name="Subtitle 2"/>
          <p:cNvSpPr>
            <a:spLocks noGrp="1"/>
          </p:cNvSpPr>
          <p:nvPr>
            <p:ph type="subTitle" idx="1"/>
          </p:nvPr>
        </p:nvSpPr>
        <p:spPr>
          <a:xfrm>
            <a:off x="2051720" y="1988840"/>
            <a:ext cx="6560234" cy="1752600"/>
          </a:xfrm>
        </p:spPr>
        <p:txBody>
          <a:bodyPr/>
          <a:lstStyle/>
          <a:p>
            <a:r>
              <a:rPr lang="en-GB" dirty="0" smtClean="0"/>
              <a:t>Abby Downing</a:t>
            </a:r>
            <a:endParaRPr lang="en-GB" dirty="0"/>
          </a:p>
        </p:txBody>
      </p:sp>
      <p:pic>
        <p:nvPicPr>
          <p:cNvPr id="4" name="Picture 3" descr="LOCKDOWN.JPG"/>
          <p:cNvPicPr>
            <a:picLocks noChangeAspect="1"/>
          </p:cNvPicPr>
          <p:nvPr/>
        </p:nvPicPr>
        <p:blipFill>
          <a:blip r:embed="rId2" cstate="print"/>
          <a:stretch>
            <a:fillRect/>
          </a:stretch>
        </p:blipFill>
        <p:spPr>
          <a:xfrm rot="1185588">
            <a:off x="375520" y="2573749"/>
            <a:ext cx="5724697" cy="32185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8</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6" name="Picture 5" descr="Easter Edit 8 (1 of 1).jpg"/>
          <p:cNvPicPr>
            <a:picLocks noChangeAspect="1"/>
          </p:cNvPicPr>
          <p:nvPr/>
        </p:nvPicPr>
        <p:blipFill>
          <a:blip r:embed="rId2" cstate="print"/>
          <a:stretch>
            <a:fillRect/>
          </a:stretch>
        </p:blipFill>
        <p:spPr>
          <a:xfrm>
            <a:off x="2051720" y="260648"/>
            <a:ext cx="5112060" cy="3408040"/>
          </a:xfrm>
          <a:prstGeom prst="rect">
            <a:avLst/>
          </a:prstGeom>
        </p:spPr>
      </p:pic>
      <p:sp>
        <p:nvSpPr>
          <p:cNvPr id="7" name="TextBox 6"/>
          <p:cNvSpPr txBox="1"/>
          <p:nvPr/>
        </p:nvSpPr>
        <p:spPr>
          <a:xfrm>
            <a:off x="2339752" y="3789040"/>
            <a:ext cx="4536504" cy="1200329"/>
          </a:xfrm>
          <a:prstGeom prst="rect">
            <a:avLst/>
          </a:prstGeom>
          <a:noFill/>
        </p:spPr>
        <p:txBody>
          <a:bodyPr wrap="square" rtlCol="0">
            <a:spAutoFit/>
          </a:bodyPr>
          <a:lstStyle/>
          <a:p>
            <a:pPr algn="ctr"/>
            <a:r>
              <a:rPr lang="en-GB" dirty="0" smtClean="0"/>
              <a:t>This shows another thing that my family have been doing to keep busy during lockdown. The photo was taken using a Nikon D3300 and edited with </a:t>
            </a:r>
            <a:r>
              <a:rPr lang="en-GB" dirty="0" err="1" smtClean="0"/>
              <a:t>Lightroom</a:t>
            </a:r>
            <a:r>
              <a:rPr lang="en-GB" dirty="0" smtClean="0"/>
              <a:t>.</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9</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5" name="Picture 4" descr="Easter Edit 10 (1 of 1).jpg"/>
          <p:cNvPicPr>
            <a:picLocks noChangeAspect="1"/>
          </p:cNvPicPr>
          <p:nvPr/>
        </p:nvPicPr>
        <p:blipFill>
          <a:blip r:embed="rId2" cstate="print"/>
          <a:stretch>
            <a:fillRect/>
          </a:stretch>
        </p:blipFill>
        <p:spPr>
          <a:xfrm>
            <a:off x="1979712" y="332656"/>
            <a:ext cx="4896036" cy="3264024"/>
          </a:xfrm>
          <a:prstGeom prst="rect">
            <a:avLst/>
          </a:prstGeom>
        </p:spPr>
      </p:pic>
      <p:sp>
        <p:nvSpPr>
          <p:cNvPr id="6" name="TextBox 5"/>
          <p:cNvSpPr txBox="1"/>
          <p:nvPr/>
        </p:nvSpPr>
        <p:spPr>
          <a:xfrm>
            <a:off x="2195736" y="3645024"/>
            <a:ext cx="4464496" cy="1477328"/>
          </a:xfrm>
          <a:prstGeom prst="rect">
            <a:avLst/>
          </a:prstGeom>
          <a:noFill/>
        </p:spPr>
        <p:txBody>
          <a:bodyPr wrap="square" rtlCol="0">
            <a:spAutoFit/>
          </a:bodyPr>
          <a:lstStyle/>
          <a:p>
            <a:pPr algn="ctr"/>
            <a:r>
              <a:rPr lang="en-GB" dirty="0" smtClean="0"/>
              <a:t>Today I created a to do list to help me remember things I need to do around the house. The photo was taken using a Nikon D3300 camera and edited in </a:t>
            </a:r>
            <a:r>
              <a:rPr lang="en-GB" dirty="0" err="1" smtClean="0"/>
              <a:t>Lightroom</a:t>
            </a:r>
            <a:r>
              <a:rPr lang="en-GB" dirty="0" smtClean="0"/>
              <a:t>.</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10</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5" name="Picture 4" descr="Easter Edit 7 (1 of 1).jpg"/>
          <p:cNvPicPr>
            <a:picLocks noChangeAspect="1"/>
          </p:cNvPicPr>
          <p:nvPr/>
        </p:nvPicPr>
        <p:blipFill>
          <a:blip r:embed="rId2" cstate="print"/>
          <a:stretch>
            <a:fillRect/>
          </a:stretch>
        </p:blipFill>
        <p:spPr>
          <a:xfrm>
            <a:off x="1763688" y="260648"/>
            <a:ext cx="5436096" cy="3624064"/>
          </a:xfrm>
          <a:prstGeom prst="rect">
            <a:avLst/>
          </a:prstGeom>
        </p:spPr>
      </p:pic>
      <p:sp>
        <p:nvSpPr>
          <p:cNvPr id="6" name="TextBox 5"/>
          <p:cNvSpPr txBox="1"/>
          <p:nvPr/>
        </p:nvSpPr>
        <p:spPr>
          <a:xfrm>
            <a:off x="2051720" y="3933056"/>
            <a:ext cx="4896544" cy="923330"/>
          </a:xfrm>
          <a:prstGeom prst="rect">
            <a:avLst/>
          </a:prstGeom>
          <a:noFill/>
        </p:spPr>
        <p:txBody>
          <a:bodyPr wrap="square" rtlCol="0">
            <a:spAutoFit/>
          </a:bodyPr>
          <a:lstStyle/>
          <a:p>
            <a:pPr algn="ctr"/>
            <a:r>
              <a:rPr lang="en-GB" dirty="0" smtClean="0"/>
              <a:t>Today we made an Easter cake ready for the weekend. Taken with a Nikon D3300 and edited in </a:t>
            </a:r>
            <a:r>
              <a:rPr lang="en-GB" dirty="0" err="1" smtClean="0"/>
              <a:t>Lightroom</a:t>
            </a:r>
            <a:r>
              <a:rPr lang="en-GB" dirty="0" smtClean="0"/>
              <a:t>.</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jpg"/>
          <p:cNvPicPr>
            <a:picLocks noChangeAspect="1"/>
          </p:cNvPicPr>
          <p:nvPr/>
        </p:nvPicPr>
        <p:blipFill>
          <a:blip r:embed="rId2" cstate="print"/>
          <a:stretch>
            <a:fillRect/>
          </a:stretch>
        </p:blipFill>
        <p:spPr>
          <a:xfrm>
            <a:off x="3347864" y="260648"/>
            <a:ext cx="2643758" cy="3525011"/>
          </a:xfrm>
          <a:prstGeom prst="rect">
            <a:avLst/>
          </a:prstGeom>
        </p:spPr>
      </p:pic>
      <p:sp>
        <p:nvSpPr>
          <p:cNvPr id="5" name="TextBox 4"/>
          <p:cNvSpPr txBox="1"/>
          <p:nvPr/>
        </p:nvSpPr>
        <p:spPr>
          <a:xfrm>
            <a:off x="2627784" y="3789040"/>
            <a:ext cx="4032448" cy="1477328"/>
          </a:xfrm>
          <a:prstGeom prst="rect">
            <a:avLst/>
          </a:prstGeom>
          <a:noFill/>
        </p:spPr>
        <p:txBody>
          <a:bodyPr wrap="square" rtlCol="0">
            <a:spAutoFit/>
          </a:bodyPr>
          <a:lstStyle/>
          <a:p>
            <a:pPr algn="ctr"/>
            <a:r>
              <a:rPr lang="en-GB" dirty="0" smtClean="0"/>
              <a:t>During lockdown I have been helping my brother with his school work at home. This image was taken using an </a:t>
            </a:r>
            <a:r>
              <a:rPr lang="en-GB" dirty="0" err="1" smtClean="0"/>
              <a:t>iPhone</a:t>
            </a:r>
            <a:r>
              <a:rPr lang="en-GB" dirty="0" smtClean="0"/>
              <a:t> 8 and edited in Photoshop.</a:t>
            </a:r>
            <a:endParaRPr lang="en-GB" dirty="0"/>
          </a:p>
        </p:txBody>
      </p:sp>
      <p:sp>
        <p:nvSpPr>
          <p:cNvPr id="6" name="TextBox 5"/>
          <p:cNvSpPr txBox="1"/>
          <p:nvPr/>
        </p:nvSpPr>
        <p:spPr>
          <a:xfrm>
            <a:off x="3923928" y="5373216"/>
            <a:ext cx="1296144" cy="1138773"/>
          </a:xfrm>
          <a:prstGeom prst="rect">
            <a:avLst/>
          </a:prstGeom>
          <a:solidFill>
            <a:schemeClr val="bg1"/>
          </a:solidFill>
        </p:spPr>
        <p:txBody>
          <a:bodyPr wrap="square" rtlCol="0">
            <a:spAutoFit/>
          </a:bodyPr>
          <a:lstStyle/>
          <a:p>
            <a:pPr algn="ctr"/>
            <a:r>
              <a:rPr lang="en-GB" dirty="0" smtClean="0"/>
              <a:t>20</a:t>
            </a:r>
            <a:r>
              <a:rPr lang="en-GB" baseline="30000" dirty="0" smtClean="0"/>
              <a:t>th</a:t>
            </a:r>
            <a:r>
              <a:rPr lang="en-GB" dirty="0" smtClean="0"/>
              <a:t>   </a:t>
            </a:r>
          </a:p>
          <a:p>
            <a:r>
              <a:rPr lang="en-GB" sz="3200" dirty="0" smtClean="0"/>
              <a:t>April</a:t>
            </a:r>
          </a:p>
          <a:p>
            <a:pPr algn="ctr"/>
            <a:r>
              <a:rPr lang="en-GB" dirty="0" smtClean="0"/>
              <a:t>2020</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normAutofit fontScale="90000"/>
          </a:bodyPr>
          <a:lstStyle/>
          <a:p>
            <a:r>
              <a:rPr lang="en-GB" sz="4800" b="1" i="1" u="sng" dirty="0" smtClean="0">
                <a:effectLst>
                  <a:outerShdw blurRad="38100" dist="38100" dir="2700000" algn="tl">
                    <a:srgbClr val="000000">
                      <a:alpha val="43137"/>
                    </a:srgbClr>
                  </a:outerShdw>
                </a:effectLst>
              </a:rPr>
              <a:t>Pete </a:t>
            </a:r>
            <a:r>
              <a:rPr lang="en-GB" sz="4800" b="1" i="1" u="sng" dirty="0" err="1" smtClean="0">
                <a:effectLst>
                  <a:outerShdw blurRad="38100" dist="38100" dir="2700000" algn="tl">
                    <a:srgbClr val="000000">
                      <a:alpha val="43137"/>
                    </a:srgbClr>
                  </a:outerShdw>
                </a:effectLst>
              </a:rPr>
              <a:t>Kiehart</a:t>
            </a:r>
            <a:r>
              <a:rPr lang="en-GB" sz="4800" b="1" i="1" u="sng" dirty="0" smtClean="0">
                <a:effectLst>
                  <a:outerShdw blurRad="38100" dist="38100" dir="2700000" algn="tl">
                    <a:srgbClr val="000000">
                      <a:alpha val="43137"/>
                    </a:srgbClr>
                  </a:outerShdw>
                </a:effectLst>
              </a:rPr>
              <a:t> Black &amp; White Portraits</a:t>
            </a:r>
            <a:br>
              <a:rPr lang="en-GB" sz="4800" b="1" i="1" u="sng" dirty="0" smtClean="0">
                <a:effectLst>
                  <a:outerShdw blurRad="38100" dist="38100" dir="2700000" algn="tl">
                    <a:srgbClr val="000000">
                      <a:alpha val="43137"/>
                    </a:srgbClr>
                  </a:outerShdw>
                </a:effectLst>
              </a:rPr>
            </a:br>
            <a:endParaRPr lang="en-GB" dirty="0"/>
          </a:p>
        </p:txBody>
      </p:sp>
      <p:pic>
        <p:nvPicPr>
          <p:cNvPr id="1026" name="Picture 2" descr="Kasia: Pete had just got his test results: positive for COVID-19. At the clinic, he was given just one mask. He was so scared of infecting me and his parents, that he insisted on wearing it to talk, even though we were separated by a window."/>
          <p:cNvPicPr>
            <a:picLocks noChangeAspect="1" noChangeArrowheads="1"/>
          </p:cNvPicPr>
          <p:nvPr/>
        </p:nvPicPr>
        <p:blipFill>
          <a:blip r:embed="rId2" cstate="print"/>
          <a:srcRect/>
          <a:stretch>
            <a:fillRect/>
          </a:stretch>
        </p:blipFill>
        <p:spPr bwMode="auto">
          <a:xfrm>
            <a:off x="395536" y="1052736"/>
            <a:ext cx="3563025" cy="2376264"/>
          </a:xfrm>
          <a:prstGeom prst="rect">
            <a:avLst/>
          </a:prstGeom>
          <a:noFill/>
        </p:spPr>
      </p:pic>
      <p:pic>
        <p:nvPicPr>
          <p:cNvPr id="1028" name="Picture 4" descr="Kasia: Right after he got the test results, I learned that a friend of a friend had died the day before because of the coronavirus. He was Pete's age."/>
          <p:cNvPicPr>
            <a:picLocks noChangeAspect="1" noChangeArrowheads="1"/>
          </p:cNvPicPr>
          <p:nvPr/>
        </p:nvPicPr>
        <p:blipFill>
          <a:blip r:embed="rId3" cstate="print"/>
          <a:srcRect/>
          <a:stretch>
            <a:fillRect/>
          </a:stretch>
        </p:blipFill>
        <p:spPr bwMode="auto">
          <a:xfrm>
            <a:off x="539552" y="3861048"/>
            <a:ext cx="3816423" cy="2539390"/>
          </a:xfrm>
          <a:prstGeom prst="rect">
            <a:avLst/>
          </a:prstGeom>
          <a:noFill/>
        </p:spPr>
      </p:pic>
      <p:pic>
        <p:nvPicPr>
          <p:cNvPr id="1030" name="Picture 6" descr="Pete: In my room, desperate for sunlight, I tracked a patch as it moved across the edge of my bed."/>
          <p:cNvPicPr>
            <a:picLocks noChangeAspect="1" noChangeArrowheads="1"/>
          </p:cNvPicPr>
          <p:nvPr/>
        </p:nvPicPr>
        <p:blipFill>
          <a:blip r:embed="rId4" cstate="print"/>
          <a:srcRect/>
          <a:stretch>
            <a:fillRect/>
          </a:stretch>
        </p:blipFill>
        <p:spPr bwMode="auto">
          <a:xfrm>
            <a:off x="4860032" y="4437112"/>
            <a:ext cx="3240360" cy="2156086"/>
          </a:xfrm>
          <a:prstGeom prst="rect">
            <a:avLst/>
          </a:prstGeom>
          <a:noFill/>
        </p:spPr>
      </p:pic>
      <p:sp>
        <p:nvSpPr>
          <p:cNvPr id="7" name="TextBox 6"/>
          <p:cNvSpPr txBox="1"/>
          <p:nvPr/>
        </p:nvSpPr>
        <p:spPr>
          <a:xfrm>
            <a:off x="4283968" y="1484784"/>
            <a:ext cx="4392488" cy="2862322"/>
          </a:xfrm>
          <a:prstGeom prst="rect">
            <a:avLst/>
          </a:prstGeom>
          <a:noFill/>
        </p:spPr>
        <p:txBody>
          <a:bodyPr wrap="square" rtlCol="0">
            <a:spAutoFit/>
          </a:bodyPr>
          <a:lstStyle/>
          <a:p>
            <a:r>
              <a:rPr lang="en-GB" dirty="0" smtClean="0"/>
              <a:t>The images on this slide are the images I used as inspiration for the images on the next two slides. Pete </a:t>
            </a:r>
            <a:r>
              <a:rPr lang="en-GB" dirty="0" err="1" smtClean="0"/>
              <a:t>Kiehart</a:t>
            </a:r>
            <a:r>
              <a:rPr lang="en-GB" dirty="0" smtClean="0"/>
              <a:t> has created a photography diary that he has taken through lockdown. He uses dark contrast and tones to set a moody tone for the image, showing what the mood is actually like in lockdown. I am going to use his photography as inspiration to create my own moody portrait shots.</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5373216"/>
            <a:ext cx="1296144" cy="1138773"/>
          </a:xfrm>
          <a:prstGeom prst="rect">
            <a:avLst/>
          </a:prstGeom>
          <a:solidFill>
            <a:schemeClr val="bg1"/>
          </a:solidFill>
        </p:spPr>
        <p:txBody>
          <a:bodyPr wrap="square" rtlCol="0">
            <a:spAutoFit/>
          </a:bodyPr>
          <a:lstStyle/>
          <a:p>
            <a:pPr algn="ctr"/>
            <a:r>
              <a:rPr lang="en-GB" dirty="0" smtClean="0"/>
              <a:t>28</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5" name="Picture 4" descr="Easter Edit 10 (1 of 1).jpg"/>
          <p:cNvPicPr>
            <a:picLocks noChangeAspect="1"/>
          </p:cNvPicPr>
          <p:nvPr/>
        </p:nvPicPr>
        <p:blipFill>
          <a:blip r:embed="rId2" cstate="print"/>
          <a:stretch>
            <a:fillRect/>
          </a:stretch>
        </p:blipFill>
        <p:spPr>
          <a:xfrm>
            <a:off x="1835696" y="692696"/>
            <a:ext cx="5724128" cy="3816085"/>
          </a:xfrm>
          <a:prstGeom prst="rect">
            <a:avLst/>
          </a:prstGeom>
        </p:spPr>
      </p:pic>
      <p:sp>
        <p:nvSpPr>
          <p:cNvPr id="6" name="Rectangle 5"/>
          <p:cNvSpPr/>
          <p:nvPr/>
        </p:nvSpPr>
        <p:spPr>
          <a:xfrm>
            <a:off x="1979712" y="188640"/>
            <a:ext cx="5422831" cy="461665"/>
          </a:xfrm>
          <a:prstGeom prst="rect">
            <a:avLst/>
          </a:prstGeom>
        </p:spPr>
        <p:txBody>
          <a:bodyPr wrap="none">
            <a:spAutoFit/>
          </a:bodyPr>
          <a:lstStyle/>
          <a:p>
            <a:r>
              <a:rPr lang="en-GB" sz="2400" b="1" i="1" u="sng" dirty="0" smtClean="0">
                <a:effectLst>
                  <a:outerShdw blurRad="38100" dist="38100" dir="2700000" algn="tl">
                    <a:srgbClr val="000000">
                      <a:alpha val="43137"/>
                    </a:srgbClr>
                  </a:outerShdw>
                </a:effectLst>
              </a:rPr>
              <a:t>Pete </a:t>
            </a:r>
            <a:r>
              <a:rPr lang="en-GB" sz="2400" b="1" i="1" u="sng" dirty="0" err="1" smtClean="0">
                <a:effectLst>
                  <a:outerShdw blurRad="38100" dist="38100" dir="2700000" algn="tl">
                    <a:srgbClr val="000000">
                      <a:alpha val="43137"/>
                    </a:srgbClr>
                  </a:outerShdw>
                </a:effectLst>
              </a:rPr>
              <a:t>Kiehart</a:t>
            </a:r>
            <a:r>
              <a:rPr lang="en-GB" sz="2400" b="1" i="1" u="sng" dirty="0" smtClean="0">
                <a:effectLst>
                  <a:outerShdw blurRad="38100" dist="38100" dir="2700000" algn="tl">
                    <a:srgbClr val="000000">
                      <a:alpha val="43137"/>
                    </a:srgbClr>
                  </a:outerShdw>
                </a:effectLst>
              </a:rPr>
              <a:t> Black &amp; White Portraits</a:t>
            </a:r>
            <a:endParaRPr lang="en-GB" sz="2400" b="1" i="1" u="sng" dirty="0">
              <a:effectLst>
                <a:outerShdw blurRad="38100" dist="38100" dir="2700000" algn="tl">
                  <a:srgbClr val="000000">
                    <a:alpha val="43137"/>
                  </a:srgbClr>
                </a:outerShdw>
              </a:effectLst>
            </a:endParaRPr>
          </a:p>
        </p:txBody>
      </p:sp>
      <p:sp>
        <p:nvSpPr>
          <p:cNvPr id="7" name="TextBox 6"/>
          <p:cNvSpPr txBox="1"/>
          <p:nvPr/>
        </p:nvSpPr>
        <p:spPr>
          <a:xfrm>
            <a:off x="467544" y="4509120"/>
            <a:ext cx="8208912" cy="923330"/>
          </a:xfrm>
          <a:prstGeom prst="rect">
            <a:avLst/>
          </a:prstGeom>
          <a:noFill/>
        </p:spPr>
        <p:txBody>
          <a:bodyPr wrap="square" rtlCol="0">
            <a:spAutoFit/>
          </a:bodyPr>
          <a:lstStyle/>
          <a:p>
            <a:pPr algn="ctr"/>
            <a:r>
              <a:rPr lang="en-GB" dirty="0" smtClean="0"/>
              <a:t>During lockdown me and my siblings have been wanting to go out as before lockdown we would usually go out for day trips but since being in lockdown we can’t.  Image taken with a Nikon D3300 camera.</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9712" y="188640"/>
            <a:ext cx="5422831" cy="461665"/>
          </a:xfrm>
          <a:prstGeom prst="rect">
            <a:avLst/>
          </a:prstGeom>
        </p:spPr>
        <p:txBody>
          <a:bodyPr wrap="none">
            <a:spAutoFit/>
          </a:bodyPr>
          <a:lstStyle/>
          <a:p>
            <a:r>
              <a:rPr lang="en-GB" sz="2400" b="1" i="1" u="sng" dirty="0" smtClean="0">
                <a:effectLst>
                  <a:outerShdw blurRad="38100" dist="38100" dir="2700000" algn="tl">
                    <a:srgbClr val="000000">
                      <a:alpha val="43137"/>
                    </a:srgbClr>
                  </a:outerShdw>
                </a:effectLst>
              </a:rPr>
              <a:t>Pete </a:t>
            </a:r>
            <a:r>
              <a:rPr lang="en-GB" sz="2400" b="1" i="1" u="sng" dirty="0" err="1" smtClean="0">
                <a:effectLst>
                  <a:outerShdw blurRad="38100" dist="38100" dir="2700000" algn="tl">
                    <a:srgbClr val="000000">
                      <a:alpha val="43137"/>
                    </a:srgbClr>
                  </a:outerShdw>
                </a:effectLst>
              </a:rPr>
              <a:t>Kiehart</a:t>
            </a:r>
            <a:r>
              <a:rPr lang="en-GB" sz="2400" b="1" i="1" u="sng" dirty="0" smtClean="0">
                <a:effectLst>
                  <a:outerShdw blurRad="38100" dist="38100" dir="2700000" algn="tl">
                    <a:srgbClr val="000000">
                      <a:alpha val="43137"/>
                    </a:srgbClr>
                  </a:outerShdw>
                </a:effectLst>
              </a:rPr>
              <a:t> Black &amp; White Portraits</a:t>
            </a:r>
            <a:endParaRPr lang="en-GB" sz="2400" b="1" i="1" u="sng" dirty="0">
              <a:effectLst>
                <a:outerShdw blurRad="38100" dist="38100" dir="2700000" algn="tl">
                  <a:srgbClr val="000000">
                    <a:alpha val="43137"/>
                  </a:srgbClr>
                </a:outerShdw>
              </a:effectLst>
            </a:endParaRPr>
          </a:p>
        </p:txBody>
      </p:sp>
      <p:sp>
        <p:nvSpPr>
          <p:cNvPr id="5" name="TextBox 4"/>
          <p:cNvSpPr txBox="1"/>
          <p:nvPr/>
        </p:nvSpPr>
        <p:spPr>
          <a:xfrm>
            <a:off x="3923928" y="5373216"/>
            <a:ext cx="1296144" cy="1138773"/>
          </a:xfrm>
          <a:prstGeom prst="rect">
            <a:avLst/>
          </a:prstGeom>
          <a:solidFill>
            <a:schemeClr val="bg1"/>
          </a:solidFill>
        </p:spPr>
        <p:txBody>
          <a:bodyPr wrap="square" rtlCol="0">
            <a:spAutoFit/>
          </a:bodyPr>
          <a:lstStyle/>
          <a:p>
            <a:pPr algn="ctr"/>
            <a:r>
              <a:rPr lang="en-GB" dirty="0" smtClean="0"/>
              <a:t>29</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6" name="Picture 5" descr="Easter Edit 10 (1 of 1).jpg"/>
          <p:cNvPicPr>
            <a:picLocks noChangeAspect="1"/>
          </p:cNvPicPr>
          <p:nvPr/>
        </p:nvPicPr>
        <p:blipFill>
          <a:blip r:embed="rId2" cstate="print"/>
          <a:stretch>
            <a:fillRect/>
          </a:stretch>
        </p:blipFill>
        <p:spPr>
          <a:xfrm>
            <a:off x="1907704" y="620688"/>
            <a:ext cx="5508104" cy="3672069"/>
          </a:xfrm>
          <a:prstGeom prst="rect">
            <a:avLst/>
          </a:prstGeom>
        </p:spPr>
      </p:pic>
      <p:sp>
        <p:nvSpPr>
          <p:cNvPr id="7" name="TextBox 6"/>
          <p:cNvSpPr txBox="1"/>
          <p:nvPr/>
        </p:nvSpPr>
        <p:spPr>
          <a:xfrm>
            <a:off x="1187624" y="4365104"/>
            <a:ext cx="6624736" cy="923330"/>
          </a:xfrm>
          <a:prstGeom prst="rect">
            <a:avLst/>
          </a:prstGeom>
          <a:noFill/>
        </p:spPr>
        <p:txBody>
          <a:bodyPr wrap="square" rtlCol="0">
            <a:spAutoFit/>
          </a:bodyPr>
          <a:lstStyle/>
          <a:p>
            <a:pPr algn="ctr"/>
            <a:r>
              <a:rPr lang="en-GB" dirty="0" smtClean="0"/>
              <a:t>During lockdown my brother has been getting bored and not knowing what to do with himself. Image taken with a Nikon D3300.</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Steve Gallagher – Still Life Photography</a:t>
            </a:r>
            <a:endParaRPr lang="en-GB" dirty="0"/>
          </a:p>
        </p:txBody>
      </p:sp>
      <p:sp>
        <p:nvSpPr>
          <p:cNvPr id="3" name="Content Placeholder 2"/>
          <p:cNvSpPr>
            <a:spLocks noGrp="1"/>
          </p:cNvSpPr>
          <p:nvPr>
            <p:ph idx="1"/>
          </p:nvPr>
        </p:nvSpPr>
        <p:spPr>
          <a:xfrm>
            <a:off x="457200" y="1646237"/>
            <a:ext cx="8229600" cy="1854771"/>
          </a:xfrm>
        </p:spPr>
        <p:txBody>
          <a:bodyPr>
            <a:normAutofit/>
          </a:bodyPr>
          <a:lstStyle/>
          <a:p>
            <a:pPr>
              <a:buNone/>
            </a:pPr>
            <a:r>
              <a:rPr lang="en-GB" sz="2000" dirty="0" smtClean="0"/>
              <a:t>Steve Gallagher is a photographer who focuses on taking images of still life objects against a plain background. He then enhances the colour to make the object stand out against the simple background. On the next two slides are images I have taken using Steve’s work as inspiration.</a:t>
            </a:r>
            <a:endParaRPr lang="en-GB" sz="2000" dirty="0"/>
          </a:p>
        </p:txBody>
      </p:sp>
      <p:sp>
        <p:nvSpPr>
          <p:cNvPr id="3074" name="AutoShape 2" descr="STEVE GALLAGHER PHOT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6" name="Picture 4" descr="STEVE GALLAGHER PHOTOGRAPHY"/>
          <p:cNvPicPr>
            <a:picLocks noChangeAspect="1" noChangeArrowheads="1"/>
          </p:cNvPicPr>
          <p:nvPr/>
        </p:nvPicPr>
        <p:blipFill>
          <a:blip r:embed="rId2" cstate="print"/>
          <a:srcRect/>
          <a:stretch>
            <a:fillRect/>
          </a:stretch>
        </p:blipFill>
        <p:spPr bwMode="auto">
          <a:xfrm>
            <a:off x="323528" y="3501008"/>
            <a:ext cx="2299485" cy="2924944"/>
          </a:xfrm>
          <a:prstGeom prst="rect">
            <a:avLst/>
          </a:prstGeom>
          <a:noFill/>
        </p:spPr>
      </p:pic>
      <p:pic>
        <p:nvPicPr>
          <p:cNvPr id="3078" name="Picture 6" descr="STEVE GALLAGHER PHOTOGRAPHY"/>
          <p:cNvPicPr>
            <a:picLocks noChangeAspect="1" noChangeArrowheads="1"/>
          </p:cNvPicPr>
          <p:nvPr/>
        </p:nvPicPr>
        <p:blipFill>
          <a:blip r:embed="rId3" cstate="print"/>
          <a:srcRect/>
          <a:stretch>
            <a:fillRect/>
          </a:stretch>
        </p:blipFill>
        <p:spPr bwMode="auto">
          <a:xfrm>
            <a:off x="3203848" y="3284984"/>
            <a:ext cx="2490843" cy="3168352"/>
          </a:xfrm>
          <a:prstGeom prst="rect">
            <a:avLst/>
          </a:prstGeom>
          <a:noFill/>
        </p:spPr>
      </p:pic>
      <p:pic>
        <p:nvPicPr>
          <p:cNvPr id="3080" name="Picture 8" descr="Steve Gallagher Still Life Photography | Still life photography ..."/>
          <p:cNvPicPr>
            <a:picLocks noChangeAspect="1" noChangeArrowheads="1"/>
          </p:cNvPicPr>
          <p:nvPr/>
        </p:nvPicPr>
        <p:blipFill>
          <a:blip r:embed="rId4" cstate="print"/>
          <a:srcRect/>
          <a:stretch>
            <a:fillRect/>
          </a:stretch>
        </p:blipFill>
        <p:spPr bwMode="auto">
          <a:xfrm>
            <a:off x="6084168" y="3140968"/>
            <a:ext cx="2483768" cy="316269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 Edit 9 (1 of 1).jpg"/>
          <p:cNvPicPr>
            <a:picLocks noChangeAspect="1"/>
          </p:cNvPicPr>
          <p:nvPr/>
        </p:nvPicPr>
        <p:blipFill>
          <a:blip r:embed="rId2" cstate="print"/>
          <a:stretch>
            <a:fillRect/>
          </a:stretch>
        </p:blipFill>
        <p:spPr>
          <a:xfrm>
            <a:off x="1907704" y="620688"/>
            <a:ext cx="5292589" cy="3528393"/>
          </a:xfrm>
          <a:prstGeom prst="rect">
            <a:avLst/>
          </a:prstGeom>
        </p:spPr>
      </p:pic>
      <p:sp>
        <p:nvSpPr>
          <p:cNvPr id="5" name="TextBox 4"/>
          <p:cNvSpPr txBox="1"/>
          <p:nvPr/>
        </p:nvSpPr>
        <p:spPr>
          <a:xfrm>
            <a:off x="3923928" y="5373216"/>
            <a:ext cx="1296144" cy="1138773"/>
          </a:xfrm>
          <a:prstGeom prst="rect">
            <a:avLst/>
          </a:prstGeom>
          <a:solidFill>
            <a:schemeClr val="bg1"/>
          </a:solidFill>
        </p:spPr>
        <p:txBody>
          <a:bodyPr wrap="square" rtlCol="0">
            <a:spAutoFit/>
          </a:bodyPr>
          <a:lstStyle/>
          <a:p>
            <a:pPr algn="ctr"/>
            <a:r>
              <a:rPr lang="en-GB" dirty="0" smtClean="0"/>
              <a:t>5</a:t>
            </a:r>
            <a:r>
              <a:rPr lang="en-GB" baseline="30000" dirty="0" smtClean="0"/>
              <a:t>th</a:t>
            </a:r>
            <a:r>
              <a:rPr lang="en-GB" dirty="0" smtClean="0"/>
              <a:t>   </a:t>
            </a:r>
          </a:p>
          <a:p>
            <a:pPr algn="ctr"/>
            <a:r>
              <a:rPr lang="en-GB" sz="3200" dirty="0" smtClean="0"/>
              <a:t>May</a:t>
            </a:r>
          </a:p>
          <a:p>
            <a:pPr algn="ctr"/>
            <a:r>
              <a:rPr lang="en-GB" dirty="0" smtClean="0"/>
              <a:t>2020</a:t>
            </a:r>
            <a:endParaRPr lang="en-GB" dirty="0"/>
          </a:p>
        </p:txBody>
      </p:sp>
      <p:sp>
        <p:nvSpPr>
          <p:cNvPr id="6" name="TextBox 5"/>
          <p:cNvSpPr txBox="1"/>
          <p:nvPr/>
        </p:nvSpPr>
        <p:spPr>
          <a:xfrm>
            <a:off x="2267744" y="4149080"/>
            <a:ext cx="4608512" cy="1200329"/>
          </a:xfrm>
          <a:prstGeom prst="rect">
            <a:avLst/>
          </a:prstGeom>
          <a:noFill/>
        </p:spPr>
        <p:txBody>
          <a:bodyPr wrap="square" rtlCol="0">
            <a:spAutoFit/>
          </a:bodyPr>
          <a:lstStyle/>
          <a:p>
            <a:pPr algn="ctr"/>
            <a:r>
              <a:rPr lang="en-GB" dirty="0" smtClean="0"/>
              <a:t>Throughout lockdown we have had to ensure to keep organised. Photo taken using a Nikon D3300 camera and edited in </a:t>
            </a:r>
            <a:r>
              <a:rPr lang="en-GB" dirty="0" err="1" smtClean="0"/>
              <a:t>Lightroom</a:t>
            </a:r>
            <a:r>
              <a:rPr lang="en-GB" dirty="0" smtClean="0"/>
              <a:t>.</a:t>
            </a:r>
            <a:endParaRPr lang="en-GB" dirty="0"/>
          </a:p>
        </p:txBody>
      </p:sp>
      <p:sp>
        <p:nvSpPr>
          <p:cNvPr id="7" name="Rectangle 6"/>
          <p:cNvSpPr/>
          <p:nvPr/>
        </p:nvSpPr>
        <p:spPr>
          <a:xfrm>
            <a:off x="1691680" y="0"/>
            <a:ext cx="5773375" cy="523220"/>
          </a:xfrm>
          <a:prstGeom prst="rect">
            <a:avLst/>
          </a:prstGeom>
        </p:spPr>
        <p:txBody>
          <a:bodyPr wrap="none">
            <a:spAutoFit/>
          </a:bodyPr>
          <a:lstStyle/>
          <a:p>
            <a:r>
              <a:rPr lang="en-GB" sz="2800" b="1" i="1" u="sng" dirty="0" smtClean="0">
                <a:effectLst>
                  <a:outerShdw blurRad="38100" dist="38100" dir="2700000" algn="tl">
                    <a:srgbClr val="000000">
                      <a:alpha val="43137"/>
                    </a:srgbClr>
                  </a:outerShdw>
                </a:effectLst>
              </a:rPr>
              <a:t>Steve Gallagher Still Life Objects</a:t>
            </a:r>
            <a:endParaRPr lang="en-GB" sz="2800" b="1" i="1" u="sng" dirty="0">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 Edit 10 (1 of 1).jpg"/>
          <p:cNvPicPr>
            <a:picLocks noChangeAspect="1"/>
          </p:cNvPicPr>
          <p:nvPr/>
        </p:nvPicPr>
        <p:blipFill>
          <a:blip r:embed="rId2" cstate="print"/>
          <a:stretch>
            <a:fillRect/>
          </a:stretch>
        </p:blipFill>
        <p:spPr>
          <a:xfrm>
            <a:off x="2051720" y="548680"/>
            <a:ext cx="4947982" cy="3817937"/>
          </a:xfrm>
          <a:prstGeom prst="rect">
            <a:avLst/>
          </a:prstGeom>
        </p:spPr>
      </p:pic>
      <p:sp>
        <p:nvSpPr>
          <p:cNvPr id="5" name="TextBox 4"/>
          <p:cNvSpPr txBox="1"/>
          <p:nvPr/>
        </p:nvSpPr>
        <p:spPr>
          <a:xfrm>
            <a:off x="3923928" y="5373216"/>
            <a:ext cx="1296144" cy="1138773"/>
          </a:xfrm>
          <a:prstGeom prst="rect">
            <a:avLst/>
          </a:prstGeom>
          <a:solidFill>
            <a:schemeClr val="bg1"/>
          </a:solidFill>
        </p:spPr>
        <p:txBody>
          <a:bodyPr wrap="square" rtlCol="0">
            <a:spAutoFit/>
          </a:bodyPr>
          <a:lstStyle/>
          <a:p>
            <a:pPr algn="ctr"/>
            <a:r>
              <a:rPr lang="en-GB" dirty="0" smtClean="0"/>
              <a:t>6</a:t>
            </a:r>
            <a:r>
              <a:rPr lang="en-GB" baseline="30000" dirty="0" smtClean="0"/>
              <a:t>th</a:t>
            </a:r>
            <a:r>
              <a:rPr lang="en-GB" dirty="0" smtClean="0"/>
              <a:t>   </a:t>
            </a:r>
          </a:p>
          <a:p>
            <a:pPr algn="ctr"/>
            <a:r>
              <a:rPr lang="en-GB" sz="3200" dirty="0" smtClean="0"/>
              <a:t>May</a:t>
            </a:r>
          </a:p>
          <a:p>
            <a:pPr algn="ctr"/>
            <a:r>
              <a:rPr lang="en-GB" dirty="0" smtClean="0"/>
              <a:t>2020</a:t>
            </a:r>
            <a:endParaRPr lang="en-GB" dirty="0"/>
          </a:p>
        </p:txBody>
      </p:sp>
      <p:sp>
        <p:nvSpPr>
          <p:cNvPr id="6" name="TextBox 5"/>
          <p:cNvSpPr txBox="1"/>
          <p:nvPr/>
        </p:nvSpPr>
        <p:spPr>
          <a:xfrm>
            <a:off x="1907704" y="4437112"/>
            <a:ext cx="5328592" cy="923330"/>
          </a:xfrm>
          <a:prstGeom prst="rect">
            <a:avLst/>
          </a:prstGeom>
          <a:noFill/>
        </p:spPr>
        <p:txBody>
          <a:bodyPr wrap="square" rtlCol="0">
            <a:spAutoFit/>
          </a:bodyPr>
          <a:lstStyle/>
          <a:p>
            <a:pPr algn="ctr"/>
            <a:r>
              <a:rPr lang="en-GB" dirty="0" smtClean="0"/>
              <a:t>During lockdown I have done a lot of colouring with my brother. Image taken using a Nikon D3300 and edited in Adobe Photoshop.</a:t>
            </a:r>
            <a:endParaRPr lang="en-GB" dirty="0"/>
          </a:p>
        </p:txBody>
      </p:sp>
      <p:sp>
        <p:nvSpPr>
          <p:cNvPr id="7" name="Rectangle 6"/>
          <p:cNvSpPr/>
          <p:nvPr/>
        </p:nvSpPr>
        <p:spPr>
          <a:xfrm>
            <a:off x="1691680" y="0"/>
            <a:ext cx="5773375" cy="523220"/>
          </a:xfrm>
          <a:prstGeom prst="rect">
            <a:avLst/>
          </a:prstGeom>
        </p:spPr>
        <p:txBody>
          <a:bodyPr wrap="none">
            <a:spAutoFit/>
          </a:bodyPr>
          <a:lstStyle/>
          <a:p>
            <a:r>
              <a:rPr lang="en-GB" sz="2800" b="1" i="1" u="sng" dirty="0" smtClean="0">
                <a:effectLst>
                  <a:outerShdw blurRad="38100" dist="38100" dir="2700000" algn="tl">
                    <a:srgbClr val="000000">
                      <a:alpha val="43137"/>
                    </a:srgbClr>
                  </a:outerShdw>
                </a:effectLst>
              </a:rPr>
              <a:t>Steve Gallagher Still Life Objects</a:t>
            </a:r>
            <a:endParaRPr lang="en-GB" sz="2800" b="1" i="1" u="sng"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Brief</a:t>
            </a:r>
            <a:endParaRPr lang="en-GB" dirty="0"/>
          </a:p>
        </p:txBody>
      </p:sp>
      <p:sp>
        <p:nvSpPr>
          <p:cNvPr id="3" name="Content Placeholder 2"/>
          <p:cNvSpPr>
            <a:spLocks noGrp="1"/>
          </p:cNvSpPr>
          <p:nvPr>
            <p:ph idx="1"/>
          </p:nvPr>
        </p:nvSpPr>
        <p:spPr/>
        <p:txBody>
          <a:bodyPr/>
          <a:lstStyle/>
          <a:p>
            <a:r>
              <a:rPr lang="en-GB" dirty="0" smtClean="0"/>
              <a:t>Over the next few slides I am going to show ten images I have taken whilst in lockdown.  I am going to include the photo itself, the date the image was taken, a paragraph explaining why I took the image, what I took the image with and what I used to edit it.</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19864"/>
          </a:xfrm>
        </p:spPr>
        <p:txBody>
          <a:bodyPr/>
          <a:lstStyle/>
          <a:p>
            <a:pPr algn="ctr"/>
            <a:r>
              <a:rPr lang="en-GB" u="sng" dirty="0" smtClean="0"/>
              <a:t>Alphabet Photography</a:t>
            </a:r>
            <a:endParaRPr lang="en-GB" u="sng" dirty="0"/>
          </a:p>
        </p:txBody>
      </p:sp>
      <p:pic>
        <p:nvPicPr>
          <p:cNvPr id="4" name="Picture 3" descr="IMG_1011.JPG"/>
          <p:cNvPicPr>
            <a:picLocks noChangeAspect="1"/>
          </p:cNvPicPr>
          <p:nvPr/>
        </p:nvPicPr>
        <p:blipFill>
          <a:blip r:embed="rId2" cstate="print"/>
          <a:stretch>
            <a:fillRect/>
          </a:stretch>
        </p:blipFill>
        <p:spPr>
          <a:xfrm>
            <a:off x="611560" y="836712"/>
            <a:ext cx="3774165" cy="5661248"/>
          </a:xfrm>
          <a:prstGeom prst="rect">
            <a:avLst/>
          </a:prstGeom>
        </p:spPr>
      </p:pic>
      <p:sp>
        <p:nvSpPr>
          <p:cNvPr id="6" name="TextBox 5"/>
          <p:cNvSpPr txBox="1"/>
          <p:nvPr/>
        </p:nvSpPr>
        <p:spPr>
          <a:xfrm>
            <a:off x="4716016" y="1052736"/>
            <a:ext cx="3744416" cy="4524315"/>
          </a:xfrm>
          <a:prstGeom prst="rect">
            <a:avLst/>
          </a:prstGeom>
          <a:noFill/>
        </p:spPr>
        <p:txBody>
          <a:bodyPr wrap="square" rtlCol="0">
            <a:spAutoFit/>
          </a:bodyPr>
          <a:lstStyle/>
          <a:p>
            <a:r>
              <a:rPr lang="en-GB" dirty="0" smtClean="0"/>
              <a:t>For some of letters I have used people and objects found around the house:</a:t>
            </a:r>
          </a:p>
          <a:p>
            <a:r>
              <a:rPr lang="en-GB" dirty="0" smtClean="0"/>
              <a:t>B C F K P Q R T U V W Y</a:t>
            </a:r>
          </a:p>
          <a:p>
            <a:endParaRPr lang="en-GB" dirty="0" smtClean="0"/>
          </a:p>
          <a:p>
            <a:r>
              <a:rPr lang="en-GB" dirty="0" smtClean="0"/>
              <a:t>Some of the images have been taken using letters found on objects around the house:</a:t>
            </a:r>
          </a:p>
          <a:p>
            <a:r>
              <a:rPr lang="en-GB" dirty="0" smtClean="0"/>
              <a:t>A D E H J M N O S X</a:t>
            </a:r>
          </a:p>
          <a:p>
            <a:endParaRPr lang="en-GB" dirty="0" smtClean="0"/>
          </a:p>
          <a:p>
            <a:r>
              <a:rPr lang="en-GB" dirty="0" smtClean="0"/>
              <a:t>I have taken a few images of letters that were in structures:</a:t>
            </a:r>
          </a:p>
          <a:p>
            <a:r>
              <a:rPr lang="en-GB" dirty="0" smtClean="0"/>
              <a:t>I L Z</a:t>
            </a:r>
          </a:p>
          <a:p>
            <a:endParaRPr lang="en-GB" dirty="0" smtClean="0"/>
          </a:p>
          <a:p>
            <a:r>
              <a:rPr lang="en-GB" dirty="0" smtClean="0"/>
              <a:t>I also did the letter G using food.</a:t>
            </a:r>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012.JPG"/>
          <p:cNvPicPr>
            <a:picLocks noChangeAspect="1"/>
          </p:cNvPicPr>
          <p:nvPr/>
        </p:nvPicPr>
        <p:blipFill>
          <a:blip r:embed="rId2" cstate="print"/>
          <a:stretch>
            <a:fillRect/>
          </a:stretch>
        </p:blipFill>
        <p:spPr>
          <a:xfrm>
            <a:off x="395536" y="980728"/>
            <a:ext cx="4392488" cy="4392488"/>
          </a:xfrm>
          <a:prstGeom prst="rect">
            <a:avLst/>
          </a:prstGeom>
        </p:spPr>
      </p:pic>
      <p:sp>
        <p:nvSpPr>
          <p:cNvPr id="5" name="TextBox 4"/>
          <p:cNvSpPr txBox="1"/>
          <p:nvPr/>
        </p:nvSpPr>
        <p:spPr>
          <a:xfrm>
            <a:off x="5220072" y="2492896"/>
            <a:ext cx="3168352" cy="923330"/>
          </a:xfrm>
          <a:prstGeom prst="rect">
            <a:avLst/>
          </a:prstGeom>
          <a:noFill/>
        </p:spPr>
        <p:txBody>
          <a:bodyPr wrap="square" rtlCol="0">
            <a:spAutoFit/>
          </a:bodyPr>
          <a:lstStyle/>
          <a:p>
            <a:r>
              <a:rPr lang="en-GB" dirty="0" smtClean="0"/>
              <a:t>All images were taken using an </a:t>
            </a:r>
            <a:r>
              <a:rPr lang="en-GB" dirty="0" err="1" smtClean="0"/>
              <a:t>iPhone</a:t>
            </a:r>
            <a:r>
              <a:rPr lang="en-GB" dirty="0" smtClean="0"/>
              <a:t> 8. The collage was made on </a:t>
            </a:r>
            <a:r>
              <a:rPr lang="en-GB" dirty="0" err="1" smtClean="0"/>
              <a:t>Pic</a:t>
            </a:r>
            <a:r>
              <a:rPr lang="en-GB" dirty="0" smtClean="0"/>
              <a:t> Collage.</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t>Creating Messages Using Alphabet Photography</a:t>
            </a:r>
            <a:endParaRPr lang="en-GB" u="sng" dirty="0"/>
          </a:p>
        </p:txBody>
      </p:sp>
      <p:pic>
        <p:nvPicPr>
          <p:cNvPr id="4" name="Picture 3" descr="IMG_1050.JPG"/>
          <p:cNvPicPr>
            <a:picLocks noChangeAspect="1"/>
          </p:cNvPicPr>
          <p:nvPr/>
        </p:nvPicPr>
        <p:blipFill>
          <a:blip r:embed="rId2" cstate="print"/>
          <a:srcRect t="30050" r="-425" b="32150"/>
          <a:stretch>
            <a:fillRect/>
          </a:stretch>
        </p:blipFill>
        <p:spPr>
          <a:xfrm>
            <a:off x="2267744" y="1412776"/>
            <a:ext cx="4592145" cy="3074370"/>
          </a:xfrm>
          <a:prstGeom prst="rect">
            <a:avLst/>
          </a:prstGeom>
        </p:spPr>
      </p:pic>
      <p:sp>
        <p:nvSpPr>
          <p:cNvPr id="5" name="TextBox 4"/>
          <p:cNvSpPr txBox="1"/>
          <p:nvPr/>
        </p:nvSpPr>
        <p:spPr>
          <a:xfrm>
            <a:off x="2915816" y="4509120"/>
            <a:ext cx="3456384" cy="1754326"/>
          </a:xfrm>
          <a:prstGeom prst="rect">
            <a:avLst/>
          </a:prstGeom>
          <a:noFill/>
        </p:spPr>
        <p:txBody>
          <a:bodyPr wrap="square" rtlCol="0">
            <a:spAutoFit/>
          </a:bodyPr>
          <a:lstStyle/>
          <a:p>
            <a:pPr algn="ctr"/>
            <a:r>
              <a:rPr lang="en-GB" dirty="0" smtClean="0"/>
              <a:t>This message is a phrase that a lot of people have used during lockdown because they are missing their families and friends. Images taken using an </a:t>
            </a:r>
            <a:r>
              <a:rPr lang="en-GB" dirty="0" err="1" smtClean="0"/>
              <a:t>iPhone</a:t>
            </a:r>
            <a:r>
              <a:rPr lang="en-GB" dirty="0" smtClean="0"/>
              <a:t> 8.</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t>Creating Messages Using Alphabet Photography</a:t>
            </a:r>
            <a:endParaRPr lang="en-GB" dirty="0"/>
          </a:p>
        </p:txBody>
      </p:sp>
      <p:pic>
        <p:nvPicPr>
          <p:cNvPr id="4" name="Picture 3" descr="IMG_1052.JPG"/>
          <p:cNvPicPr>
            <a:picLocks noChangeAspect="1"/>
          </p:cNvPicPr>
          <p:nvPr/>
        </p:nvPicPr>
        <p:blipFill>
          <a:blip r:embed="rId2" cstate="print"/>
          <a:srcRect b="12182"/>
          <a:stretch>
            <a:fillRect/>
          </a:stretch>
        </p:blipFill>
        <p:spPr>
          <a:xfrm>
            <a:off x="1259632" y="1484784"/>
            <a:ext cx="6516216" cy="3217272"/>
          </a:xfrm>
          <a:prstGeom prst="rect">
            <a:avLst/>
          </a:prstGeom>
        </p:spPr>
      </p:pic>
      <p:sp>
        <p:nvSpPr>
          <p:cNvPr id="5" name="TextBox 4"/>
          <p:cNvSpPr txBox="1"/>
          <p:nvPr/>
        </p:nvSpPr>
        <p:spPr>
          <a:xfrm>
            <a:off x="2483768" y="4797152"/>
            <a:ext cx="4248472" cy="1477328"/>
          </a:xfrm>
          <a:prstGeom prst="rect">
            <a:avLst/>
          </a:prstGeom>
          <a:noFill/>
        </p:spPr>
        <p:txBody>
          <a:bodyPr wrap="square" rtlCol="0">
            <a:spAutoFit/>
          </a:bodyPr>
          <a:lstStyle/>
          <a:p>
            <a:pPr algn="ctr"/>
            <a:r>
              <a:rPr lang="en-GB" dirty="0" smtClean="0"/>
              <a:t>This is another message a lot of people are using during lockdown. During lockdown you have to stay positive. Images taken using an </a:t>
            </a:r>
            <a:r>
              <a:rPr lang="en-GB" dirty="0" err="1" smtClean="0"/>
              <a:t>iPhone</a:t>
            </a:r>
            <a:r>
              <a:rPr lang="en-GB" dirty="0" smtClean="0"/>
              <a:t> 8.</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1</a:t>
            </a:r>
            <a:r>
              <a:rPr lang="en-GB" baseline="30000" dirty="0" smtClean="0"/>
              <a:t>st</a:t>
            </a:r>
            <a:r>
              <a:rPr lang="en-GB" dirty="0" smtClean="0"/>
              <a:t>    </a:t>
            </a:r>
          </a:p>
          <a:p>
            <a:r>
              <a:rPr lang="en-GB" sz="3200" dirty="0" smtClean="0"/>
              <a:t>April</a:t>
            </a:r>
          </a:p>
          <a:p>
            <a:pPr algn="ctr"/>
            <a:r>
              <a:rPr lang="en-GB" dirty="0" smtClean="0"/>
              <a:t>2020</a:t>
            </a:r>
            <a:endParaRPr lang="en-GB" dirty="0"/>
          </a:p>
        </p:txBody>
      </p:sp>
      <p:pic>
        <p:nvPicPr>
          <p:cNvPr id="4" name="Picture 3" descr="Easter Edit 9 (1 of 1).jpg"/>
          <p:cNvPicPr>
            <a:picLocks noChangeAspect="1"/>
          </p:cNvPicPr>
          <p:nvPr/>
        </p:nvPicPr>
        <p:blipFill>
          <a:blip r:embed="rId2" cstate="print"/>
          <a:stretch>
            <a:fillRect/>
          </a:stretch>
        </p:blipFill>
        <p:spPr>
          <a:xfrm>
            <a:off x="2123728" y="404664"/>
            <a:ext cx="4788024" cy="3192016"/>
          </a:xfrm>
          <a:prstGeom prst="rect">
            <a:avLst/>
          </a:prstGeom>
        </p:spPr>
      </p:pic>
      <p:sp>
        <p:nvSpPr>
          <p:cNvPr id="5" name="TextBox 4"/>
          <p:cNvSpPr txBox="1"/>
          <p:nvPr/>
        </p:nvSpPr>
        <p:spPr>
          <a:xfrm>
            <a:off x="1979712" y="3717032"/>
            <a:ext cx="5112568" cy="1477328"/>
          </a:xfrm>
          <a:prstGeom prst="rect">
            <a:avLst/>
          </a:prstGeom>
          <a:noFill/>
        </p:spPr>
        <p:txBody>
          <a:bodyPr wrap="square" rtlCol="0">
            <a:spAutoFit/>
          </a:bodyPr>
          <a:lstStyle/>
          <a:p>
            <a:pPr algn="ctr"/>
            <a:r>
              <a:rPr lang="en-GB" dirty="0" smtClean="0"/>
              <a:t>I took this image because yesterday I celebrated my birthday but wasn’t able to leave my house because of being in lockdown. The image was taken using a Nikon D3300 and edited in </a:t>
            </a:r>
            <a:r>
              <a:rPr lang="en-GB" dirty="0" err="1" smtClean="0"/>
              <a:t>Lightroom</a:t>
            </a:r>
            <a:r>
              <a:rPr lang="en-GB" dirty="0" smtClean="0"/>
              <a:t>.</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2</a:t>
            </a:r>
            <a:r>
              <a:rPr lang="en-GB" baseline="30000" dirty="0" smtClean="0"/>
              <a:t>nd</a:t>
            </a:r>
            <a:r>
              <a:rPr lang="en-GB" dirty="0" smtClean="0"/>
              <a:t>   </a:t>
            </a:r>
          </a:p>
          <a:p>
            <a:r>
              <a:rPr lang="en-GB" sz="3200" dirty="0" smtClean="0"/>
              <a:t>April</a:t>
            </a:r>
          </a:p>
          <a:p>
            <a:pPr algn="ctr"/>
            <a:r>
              <a:rPr lang="en-GB" dirty="0" smtClean="0"/>
              <a:t>2020</a:t>
            </a:r>
            <a:endParaRPr lang="en-GB" dirty="0"/>
          </a:p>
        </p:txBody>
      </p:sp>
      <p:pic>
        <p:nvPicPr>
          <p:cNvPr id="5" name="Picture 4" descr="Easter Edit 1 (1 of 1).jpg"/>
          <p:cNvPicPr>
            <a:picLocks noChangeAspect="1"/>
          </p:cNvPicPr>
          <p:nvPr/>
        </p:nvPicPr>
        <p:blipFill>
          <a:blip r:embed="rId2" cstate="print"/>
          <a:stretch>
            <a:fillRect/>
          </a:stretch>
        </p:blipFill>
        <p:spPr>
          <a:xfrm>
            <a:off x="1907704" y="332656"/>
            <a:ext cx="5328084" cy="3552056"/>
          </a:xfrm>
          <a:prstGeom prst="rect">
            <a:avLst/>
          </a:prstGeom>
        </p:spPr>
      </p:pic>
      <p:sp>
        <p:nvSpPr>
          <p:cNvPr id="6" name="TextBox 5"/>
          <p:cNvSpPr txBox="1"/>
          <p:nvPr/>
        </p:nvSpPr>
        <p:spPr>
          <a:xfrm>
            <a:off x="1403648" y="4005064"/>
            <a:ext cx="6264696" cy="1200329"/>
          </a:xfrm>
          <a:prstGeom prst="rect">
            <a:avLst/>
          </a:prstGeom>
          <a:noFill/>
        </p:spPr>
        <p:txBody>
          <a:bodyPr wrap="square" rtlCol="0">
            <a:spAutoFit/>
          </a:bodyPr>
          <a:lstStyle/>
          <a:p>
            <a:pPr algn="ctr"/>
            <a:r>
              <a:rPr lang="en-GB" dirty="0" smtClean="0"/>
              <a:t>I took this picture because during lockdown I have spent a lot of time playing football with my brother. I used a Nikon D3300 to take the image.  I used </a:t>
            </a:r>
            <a:r>
              <a:rPr lang="en-GB" dirty="0" err="1" smtClean="0"/>
              <a:t>Lightroom</a:t>
            </a:r>
            <a:r>
              <a:rPr lang="en-GB" dirty="0" smtClean="0"/>
              <a:t> to edit this image.</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 Edit 2 (1 of 1).jpg"/>
          <p:cNvPicPr>
            <a:picLocks noChangeAspect="1"/>
          </p:cNvPicPr>
          <p:nvPr/>
        </p:nvPicPr>
        <p:blipFill>
          <a:blip r:embed="rId2" cstate="print"/>
          <a:stretch>
            <a:fillRect/>
          </a:stretch>
        </p:blipFill>
        <p:spPr>
          <a:xfrm>
            <a:off x="2123728" y="404664"/>
            <a:ext cx="4752528" cy="3168352"/>
          </a:xfrm>
          <a:prstGeom prst="rect">
            <a:avLst/>
          </a:prstGeom>
        </p:spPr>
      </p:pic>
      <p:sp>
        <p:nvSpPr>
          <p:cNvPr id="5" name="TextBox 4"/>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3</a:t>
            </a:r>
            <a:r>
              <a:rPr lang="en-GB" baseline="30000" dirty="0" smtClean="0"/>
              <a:t>rd</a:t>
            </a:r>
            <a:r>
              <a:rPr lang="en-GB" dirty="0" smtClean="0"/>
              <a:t>   </a:t>
            </a:r>
          </a:p>
          <a:p>
            <a:r>
              <a:rPr lang="en-GB" sz="3200" dirty="0" smtClean="0"/>
              <a:t>April</a:t>
            </a:r>
          </a:p>
          <a:p>
            <a:pPr algn="ctr"/>
            <a:r>
              <a:rPr lang="en-GB" dirty="0" smtClean="0"/>
              <a:t>2020</a:t>
            </a:r>
            <a:endParaRPr lang="en-GB" dirty="0"/>
          </a:p>
        </p:txBody>
      </p:sp>
      <p:sp>
        <p:nvSpPr>
          <p:cNvPr id="6" name="TextBox 5"/>
          <p:cNvSpPr txBox="1"/>
          <p:nvPr/>
        </p:nvSpPr>
        <p:spPr>
          <a:xfrm>
            <a:off x="1835696" y="3933056"/>
            <a:ext cx="4896544" cy="1200329"/>
          </a:xfrm>
          <a:prstGeom prst="rect">
            <a:avLst/>
          </a:prstGeom>
          <a:noFill/>
        </p:spPr>
        <p:txBody>
          <a:bodyPr wrap="square" rtlCol="0">
            <a:spAutoFit/>
          </a:bodyPr>
          <a:lstStyle/>
          <a:p>
            <a:pPr algn="ctr"/>
            <a:r>
              <a:rPr lang="en-GB" dirty="0" smtClean="0"/>
              <a:t>I took this image because this is a daily task that we still have to do even in lockdown. This image was taken using a Nikon D3300 and was edited using </a:t>
            </a:r>
            <a:r>
              <a:rPr lang="en-GB" dirty="0" err="1" smtClean="0"/>
              <a:t>Lightroom</a:t>
            </a:r>
            <a:r>
              <a:rPr lang="en-GB" dirty="0" smtClean="0"/>
              <a:t>.</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4</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5" name="Picture 4" descr="Easter Edit 3 (1 of 1).jpg"/>
          <p:cNvPicPr>
            <a:picLocks noChangeAspect="1"/>
          </p:cNvPicPr>
          <p:nvPr/>
        </p:nvPicPr>
        <p:blipFill>
          <a:blip r:embed="rId2" cstate="print"/>
          <a:stretch>
            <a:fillRect/>
          </a:stretch>
        </p:blipFill>
        <p:spPr>
          <a:xfrm>
            <a:off x="2123728" y="260648"/>
            <a:ext cx="4932040" cy="3288027"/>
          </a:xfrm>
          <a:prstGeom prst="rect">
            <a:avLst/>
          </a:prstGeom>
        </p:spPr>
      </p:pic>
      <p:sp>
        <p:nvSpPr>
          <p:cNvPr id="6" name="TextBox 5"/>
          <p:cNvSpPr txBox="1"/>
          <p:nvPr/>
        </p:nvSpPr>
        <p:spPr>
          <a:xfrm>
            <a:off x="2051720" y="3789040"/>
            <a:ext cx="5112568" cy="1200329"/>
          </a:xfrm>
          <a:prstGeom prst="rect">
            <a:avLst/>
          </a:prstGeom>
          <a:noFill/>
        </p:spPr>
        <p:txBody>
          <a:bodyPr wrap="square" rtlCol="0">
            <a:spAutoFit/>
          </a:bodyPr>
          <a:lstStyle/>
          <a:p>
            <a:pPr algn="ctr"/>
            <a:r>
              <a:rPr lang="en-GB" dirty="0" smtClean="0"/>
              <a:t>This was an image I decided to take to show that during lockdown we still have to work. This was taken using a Nikon D3300 camera and edited using Photoshop.</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5</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5" name="Picture 4" descr="Easter Edit 4 (1 of 1).jpg"/>
          <p:cNvPicPr>
            <a:picLocks noChangeAspect="1"/>
          </p:cNvPicPr>
          <p:nvPr/>
        </p:nvPicPr>
        <p:blipFill>
          <a:blip r:embed="rId2" cstate="print"/>
          <a:stretch>
            <a:fillRect/>
          </a:stretch>
        </p:blipFill>
        <p:spPr>
          <a:xfrm>
            <a:off x="2051720" y="260648"/>
            <a:ext cx="5220072" cy="3480048"/>
          </a:xfrm>
          <a:prstGeom prst="rect">
            <a:avLst/>
          </a:prstGeom>
        </p:spPr>
      </p:pic>
      <p:sp>
        <p:nvSpPr>
          <p:cNvPr id="6" name="TextBox 5"/>
          <p:cNvSpPr txBox="1"/>
          <p:nvPr/>
        </p:nvSpPr>
        <p:spPr>
          <a:xfrm>
            <a:off x="1907704" y="3789040"/>
            <a:ext cx="5544616" cy="1477328"/>
          </a:xfrm>
          <a:prstGeom prst="rect">
            <a:avLst/>
          </a:prstGeom>
          <a:noFill/>
        </p:spPr>
        <p:txBody>
          <a:bodyPr wrap="square" rtlCol="0">
            <a:spAutoFit/>
          </a:bodyPr>
          <a:lstStyle/>
          <a:p>
            <a:pPr algn="ctr"/>
            <a:r>
              <a:rPr lang="en-GB" dirty="0" smtClean="0"/>
              <a:t>The purpose of this image is to show how careful we have to be and how we need to be keeping clean because of the virus. This image was taken with a Nikon D3300 camera and was edited in </a:t>
            </a:r>
            <a:r>
              <a:rPr lang="en-GB" dirty="0" err="1" smtClean="0"/>
              <a:t>Lightroom</a:t>
            </a:r>
            <a:r>
              <a:rPr lang="en-GB" dirty="0" smtClean="0"/>
              <a:t>.</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6</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5" name="Picture 4" descr="Easter Edit 5 (1 of 1).jpg"/>
          <p:cNvPicPr>
            <a:picLocks noChangeAspect="1"/>
          </p:cNvPicPr>
          <p:nvPr/>
        </p:nvPicPr>
        <p:blipFill>
          <a:blip r:embed="rId2" cstate="print"/>
          <a:stretch>
            <a:fillRect/>
          </a:stretch>
        </p:blipFill>
        <p:spPr>
          <a:xfrm>
            <a:off x="1835696" y="260648"/>
            <a:ext cx="5292080" cy="3528053"/>
          </a:xfrm>
          <a:prstGeom prst="rect">
            <a:avLst/>
          </a:prstGeom>
        </p:spPr>
      </p:pic>
      <p:sp>
        <p:nvSpPr>
          <p:cNvPr id="6" name="TextBox 5"/>
          <p:cNvSpPr txBox="1"/>
          <p:nvPr/>
        </p:nvSpPr>
        <p:spPr>
          <a:xfrm>
            <a:off x="1691680" y="3789040"/>
            <a:ext cx="5472608" cy="1200329"/>
          </a:xfrm>
          <a:prstGeom prst="rect">
            <a:avLst/>
          </a:prstGeom>
          <a:noFill/>
        </p:spPr>
        <p:txBody>
          <a:bodyPr wrap="square" rtlCol="0">
            <a:spAutoFit/>
          </a:bodyPr>
          <a:lstStyle/>
          <a:p>
            <a:pPr algn="ctr"/>
            <a:r>
              <a:rPr lang="en-GB" dirty="0" smtClean="0"/>
              <a:t>This image shows one of the things that we have been doing during lockdown. The image was taken with a Nikon D3300 camera and edited in </a:t>
            </a:r>
            <a:r>
              <a:rPr lang="en-GB" dirty="0" err="1" smtClean="0"/>
              <a:t>Lightroom</a:t>
            </a:r>
            <a:r>
              <a:rPr lang="en-GB" dirty="0" smtClean="0"/>
              <a:t>.</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5301208"/>
            <a:ext cx="1296144" cy="1138773"/>
          </a:xfrm>
          <a:prstGeom prst="rect">
            <a:avLst/>
          </a:prstGeom>
          <a:solidFill>
            <a:schemeClr val="bg1"/>
          </a:solidFill>
        </p:spPr>
        <p:txBody>
          <a:bodyPr wrap="square" rtlCol="0">
            <a:spAutoFit/>
          </a:bodyPr>
          <a:lstStyle/>
          <a:p>
            <a:pPr algn="ctr"/>
            <a:r>
              <a:rPr lang="en-GB" dirty="0" smtClean="0"/>
              <a:t>7</a:t>
            </a:r>
            <a:r>
              <a:rPr lang="en-GB" baseline="30000" dirty="0" smtClean="0"/>
              <a:t>th</a:t>
            </a:r>
            <a:r>
              <a:rPr lang="en-GB" dirty="0" smtClean="0"/>
              <a:t>   </a:t>
            </a:r>
          </a:p>
          <a:p>
            <a:r>
              <a:rPr lang="en-GB" sz="3200" dirty="0" smtClean="0"/>
              <a:t>April</a:t>
            </a:r>
          </a:p>
          <a:p>
            <a:pPr algn="ctr"/>
            <a:r>
              <a:rPr lang="en-GB" dirty="0" smtClean="0"/>
              <a:t>2020</a:t>
            </a:r>
            <a:endParaRPr lang="en-GB" dirty="0"/>
          </a:p>
        </p:txBody>
      </p:sp>
      <p:pic>
        <p:nvPicPr>
          <p:cNvPr id="5" name="Picture 4" descr="Easter Edit 6 (1 of 1).jpg"/>
          <p:cNvPicPr>
            <a:picLocks noChangeAspect="1"/>
          </p:cNvPicPr>
          <p:nvPr/>
        </p:nvPicPr>
        <p:blipFill>
          <a:blip r:embed="rId2" cstate="print"/>
          <a:stretch>
            <a:fillRect/>
          </a:stretch>
        </p:blipFill>
        <p:spPr>
          <a:xfrm>
            <a:off x="2051720" y="260648"/>
            <a:ext cx="5220072" cy="3480048"/>
          </a:xfrm>
          <a:prstGeom prst="rect">
            <a:avLst/>
          </a:prstGeom>
        </p:spPr>
      </p:pic>
      <p:sp>
        <p:nvSpPr>
          <p:cNvPr id="6" name="TextBox 5"/>
          <p:cNvSpPr txBox="1"/>
          <p:nvPr/>
        </p:nvSpPr>
        <p:spPr>
          <a:xfrm>
            <a:off x="2267744" y="3789040"/>
            <a:ext cx="4824536" cy="1200329"/>
          </a:xfrm>
          <a:prstGeom prst="rect">
            <a:avLst/>
          </a:prstGeom>
          <a:noFill/>
        </p:spPr>
        <p:txBody>
          <a:bodyPr wrap="square" rtlCol="0">
            <a:spAutoFit/>
          </a:bodyPr>
          <a:lstStyle/>
          <a:p>
            <a:pPr algn="ctr"/>
            <a:r>
              <a:rPr lang="en-GB" dirty="0" smtClean="0"/>
              <a:t>This image shows another daily task that has to be completed even when in lockdown.  The image was edited in </a:t>
            </a:r>
            <a:r>
              <a:rPr lang="en-GB" dirty="0" err="1" smtClean="0"/>
              <a:t>Lightroom</a:t>
            </a:r>
            <a:r>
              <a:rPr lang="en-GB" dirty="0" smtClean="0"/>
              <a:t> and taken with a Nikon D3300 camera.</a:t>
            </a: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112</TotalTime>
  <Words>900</Words>
  <Application>Microsoft Office PowerPoint</Application>
  <PresentationFormat>On-screen Show (4:3)</PresentationFormat>
  <Paragraphs>88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Foundry</vt:lpstr>
      <vt:lpstr>My Lockdown Diary</vt:lpstr>
      <vt:lpstr>Brief</vt:lpstr>
      <vt:lpstr>Slide 3</vt:lpstr>
      <vt:lpstr>Slide 4</vt:lpstr>
      <vt:lpstr>Slide 5</vt:lpstr>
      <vt:lpstr>Slide 6</vt:lpstr>
      <vt:lpstr>Slide 7</vt:lpstr>
      <vt:lpstr>Slide 8</vt:lpstr>
      <vt:lpstr>Slide 9</vt:lpstr>
      <vt:lpstr>Slide 10</vt:lpstr>
      <vt:lpstr>Slide 11</vt:lpstr>
      <vt:lpstr>Slide 12</vt:lpstr>
      <vt:lpstr>Slide 13</vt:lpstr>
      <vt:lpstr>Pete Kiehart Black &amp; White Portraits </vt:lpstr>
      <vt:lpstr>Slide 15</vt:lpstr>
      <vt:lpstr>Slide 16</vt:lpstr>
      <vt:lpstr>Steve Gallagher – Still Life Photography</vt:lpstr>
      <vt:lpstr>Slide 18</vt:lpstr>
      <vt:lpstr>Slide 19</vt:lpstr>
      <vt:lpstr>Alphabet Photography</vt:lpstr>
      <vt:lpstr>Slide 21</vt:lpstr>
      <vt:lpstr>Creating Messages Using Alphabet Photography</vt:lpstr>
      <vt:lpstr>Creating Messages Using Alphabet Photography</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Lockdown Diary</dc:title>
  <dc:creator>abbyd</dc:creator>
  <cp:lastModifiedBy>abbyd</cp:lastModifiedBy>
  <cp:revision>13</cp:revision>
  <dcterms:created xsi:type="dcterms:W3CDTF">2020-04-02T09:45:31Z</dcterms:created>
  <dcterms:modified xsi:type="dcterms:W3CDTF">2020-06-10T09:38:19Z</dcterms:modified>
</cp:coreProperties>
</file>