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Lato" panose="020B0604020202020204" charset="0"/>
      <p:regular r:id="rId6"/>
      <p:bold r:id="rId7"/>
      <p:italic r:id="rId8"/>
      <p:boldItalic r:id="rId9"/>
    </p:embeddedFont>
    <p:embeddedFont>
      <p:font typeface="Open Sans" panose="020B0604020202020204" charset="0"/>
      <p:regular r:id="rId10"/>
      <p:bold r:id="rId11"/>
      <p:italic r:id="rId12"/>
      <p:boldItalic r:id="rId13"/>
    </p:embeddedFont>
    <p:embeddedFont>
      <p:font typeface="PT Sans Narrow" panose="020B060402020202020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b8390553f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b8390553f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8b8390553f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8b8390553f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Baking</a:t>
            </a:r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Flapjacks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(and ginger cake)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INGREDIENTS &amp; METHOD</a:t>
            </a:r>
            <a:endParaRPr/>
          </a:p>
        </p:txBody>
      </p:sp>
      <p:sp>
        <p:nvSpPr>
          <p:cNvPr id="73" name="Google Shape;73;p14"/>
          <p:cNvSpPr txBox="1"/>
          <p:nvPr/>
        </p:nvSpPr>
        <p:spPr>
          <a:xfrm>
            <a:off x="559075" y="2306200"/>
            <a:ext cx="7335000" cy="8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111825" y="2655575"/>
            <a:ext cx="2683500" cy="23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●"/>
            </a:pPr>
            <a:r>
              <a:rPr lang="en-GB" sz="1600" b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250g oats</a:t>
            </a:r>
            <a:endParaRPr sz="1600" b="1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●"/>
            </a:pPr>
            <a:r>
              <a:rPr lang="en-GB" sz="1600" b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175g brown sugar</a:t>
            </a:r>
            <a:endParaRPr sz="1600" b="1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●"/>
            </a:pPr>
            <a:r>
              <a:rPr lang="en-GB" sz="1600" b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175g unsalted butter</a:t>
            </a:r>
            <a:endParaRPr sz="1600" b="1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●"/>
            </a:pPr>
            <a:r>
              <a:rPr lang="en-GB" sz="1600" b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4 tbsp golden syrup</a:t>
            </a:r>
            <a:endParaRPr sz="1600" b="1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(I did 3 tbsp  and 1 tbsp of honey)</a:t>
            </a:r>
            <a:endParaRPr sz="1600" b="1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3102850" y="2571750"/>
            <a:ext cx="5982000" cy="25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●"/>
            </a:pPr>
            <a:r>
              <a:rPr lang="en-GB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Preheat oven to 140°C (fan oven) or (160°C  for conventional oven)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302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●"/>
            </a:pPr>
            <a:r>
              <a:rPr lang="en-GB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Melt butter into the sugar over a low heat. Then transfer to a bowl.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302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●"/>
            </a:pPr>
            <a:r>
              <a:rPr lang="en-GB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Stir in the oats and golden syrup.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302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●"/>
            </a:pPr>
            <a:r>
              <a:rPr lang="en-GB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Line a rimmed baking sheet with greaseproof paper and spread out the mixture flat.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302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●"/>
            </a:pPr>
            <a:r>
              <a:rPr lang="en-GB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Bake for 30-40 minutes, check after 30 minutes.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265500" y="69875"/>
            <a:ext cx="4045200" cy="9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did I enjoy?</a:t>
            </a:r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subTitle" idx="1"/>
          </p:nvPr>
        </p:nvSpPr>
        <p:spPr>
          <a:xfrm>
            <a:off x="139775" y="1243950"/>
            <a:ext cx="4276800" cy="116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I enjoy baking as it breaks up the day, and is an overall fun thing to do, I learn a new recipe and it’s rewarding when other people enjoy something you made.</a:t>
            </a:r>
            <a:endParaRPr sz="1600"/>
          </a:p>
        </p:txBody>
      </p:sp>
      <p:sp>
        <p:nvSpPr>
          <p:cNvPr id="82" name="Google Shape;82;p15"/>
          <p:cNvSpPr txBox="1">
            <a:spLocks noGrp="1"/>
          </p:cNvSpPr>
          <p:nvPr>
            <p:ph type="body" idx="2"/>
          </p:nvPr>
        </p:nvSpPr>
        <p:spPr>
          <a:xfrm>
            <a:off x="5087600" y="2096525"/>
            <a:ext cx="3688800" cy="232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Add photo here</a:t>
            </a:r>
            <a:endParaRPr/>
          </a:p>
        </p:txBody>
      </p:sp>
      <p:sp>
        <p:nvSpPr>
          <p:cNvPr id="83" name="Google Shape;83;p15"/>
          <p:cNvSpPr txBox="1"/>
          <p:nvPr/>
        </p:nvSpPr>
        <p:spPr>
          <a:xfrm>
            <a:off x="5045650" y="377375"/>
            <a:ext cx="3522300" cy="17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Add photo here</a:t>
            </a:r>
            <a:endParaRPr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4" name="Google Shape;84;p15"/>
          <p:cNvSpPr txBox="1"/>
          <p:nvPr/>
        </p:nvSpPr>
        <p:spPr>
          <a:xfrm>
            <a:off x="279550" y="2767425"/>
            <a:ext cx="3969300" cy="20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"/>
                <a:ea typeface="Open Sans"/>
                <a:cs typeface="Open Sans"/>
                <a:sym typeface="Open Sans"/>
              </a:rPr>
              <a:t>Add photo here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9" name="Picture 8" descr="A picture containing cake, indoor, food, table&#10;&#10;Description automatically generated">
            <a:extLst>
              <a:ext uri="{FF2B5EF4-FFF2-40B4-BE49-F238E27FC236}">
                <a16:creationId xmlns:a16="http://schemas.microsoft.com/office/drawing/2014/main" id="{639EAEFF-CCCD-4844-A4FE-EFBA2CC15B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211" y="138413"/>
            <a:ext cx="3097201" cy="2322901"/>
          </a:xfrm>
          <a:prstGeom prst="rect">
            <a:avLst/>
          </a:prstGeom>
        </p:spPr>
      </p:pic>
      <p:pic>
        <p:nvPicPr>
          <p:cNvPr id="11" name="Picture 10" descr="A picture containing indoor, person, sitting, table&#10;&#10;Description automatically generated">
            <a:extLst>
              <a:ext uri="{FF2B5EF4-FFF2-40B4-BE49-F238E27FC236}">
                <a16:creationId xmlns:a16="http://schemas.microsoft.com/office/drawing/2014/main" id="{8849911B-0288-46AD-90E4-07BF5A090C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550" y="2390623"/>
            <a:ext cx="1700575" cy="2683002"/>
          </a:xfrm>
          <a:prstGeom prst="rect">
            <a:avLst/>
          </a:prstGeom>
        </p:spPr>
      </p:pic>
      <p:pic>
        <p:nvPicPr>
          <p:cNvPr id="13" name="Picture 12" descr="A picture containing indoor, cake, table, sitting&#10;&#10;Description automatically generated">
            <a:extLst>
              <a:ext uri="{FF2B5EF4-FFF2-40B4-BE49-F238E27FC236}">
                <a16:creationId xmlns:a16="http://schemas.microsoft.com/office/drawing/2014/main" id="{6267F7F4-B579-428F-8D50-AA4AED67DE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30211" y="2610948"/>
            <a:ext cx="3097201" cy="23229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On-screen Show (16:9)</PresentationFormat>
  <Paragraphs>20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PT Sans Narrow</vt:lpstr>
      <vt:lpstr>Lato</vt:lpstr>
      <vt:lpstr>Arial</vt:lpstr>
      <vt:lpstr>Open Sans</vt:lpstr>
      <vt:lpstr>Tropic</vt:lpstr>
      <vt:lpstr>Baking</vt:lpstr>
      <vt:lpstr> INGREDIENTS &amp; METHOD</vt:lpstr>
      <vt:lpstr>What did I enjoy?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Baking</dc:title>
  <dc:creator>KittyKat</dc:creator>
  <cp:lastModifiedBy>Atherton-MacAulay, Katryn</cp:lastModifiedBy>
  <cp:revision>1</cp:revision>
  <dcterms:modified xsi:type="dcterms:W3CDTF">2020-07-02T12:22:24Z</dcterms:modified>
</cp:coreProperties>
</file>