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8"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6" d="100"/>
          <a:sy n="86" d="100"/>
        </p:scale>
        <p:origin x="1524"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Google Shape;45;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6" name="Google Shape;46;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8bc3c4c5de_0_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8bc3c4c5de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8bc3c4c8e9_0_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8bc3c4c8e9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2" name="Google Shape;132;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823c801611_1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823c801611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3" name="Google Shape;53;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8bc3c4c5de_0_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8bc3c4c5de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8bc3c4c5de_0_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8bc3c4c5de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8bc3c4c5de_0_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8bc3c4c5de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1" name="Google Shape;81;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9" name="Google Shape;89;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8bf9be7788_0_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8bf9be7788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5" name="Google Shape;105;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1143000" y="1122363"/>
            <a:ext cx="6858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rgbClr val="FF0000"/>
              </a:buClr>
              <a:buSzPts val="3300"/>
              <a:buFont typeface="Arial Rounded"/>
              <a:buNone/>
              <a:defRPr sz="3300" b="1">
                <a:solidFill>
                  <a:srgbClr val="FF0000"/>
                </a:solidFill>
                <a:latin typeface="Arial Rounded"/>
                <a:ea typeface="Arial Rounded"/>
                <a:cs typeface="Arial Rounded"/>
                <a:sym typeface="Arial Rounde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 name="Google Shape;10;p2"/>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750"/>
              </a:spcBef>
              <a:spcAft>
                <a:spcPts val="0"/>
              </a:spcAft>
              <a:buClr>
                <a:schemeClr val="dk1"/>
              </a:buClr>
              <a:buSzPts val="1800"/>
              <a:buNone/>
              <a:defRPr sz="1800" b="1">
                <a:latin typeface="Arial Rounded"/>
                <a:ea typeface="Arial Rounded"/>
                <a:cs typeface="Arial Rounded"/>
                <a:sym typeface="Arial Rounded"/>
              </a:defRPr>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41"/>
        <p:cNvGrpSpPr/>
        <p:nvPr/>
      </p:nvGrpSpPr>
      <p:grpSpPr>
        <a:xfrm>
          <a:off x="0" y="0"/>
          <a:ext cx="0" cy="0"/>
          <a:chOff x="0" y="0"/>
          <a:chExt cx="0" cy="0"/>
        </a:xfrm>
      </p:grpSpPr>
      <p:sp>
        <p:nvSpPr>
          <p:cNvPr id="42" name="Google Shape;42;p11"/>
          <p:cNvSpPr txBox="1">
            <a:spLocks noGrp="1"/>
          </p:cNvSpPr>
          <p:nvPr>
            <p:ph type="title"/>
          </p:nvPr>
        </p:nvSpPr>
        <p:spPr>
          <a:xfrm rot="5400000">
            <a:off x="4483966" y="2424834"/>
            <a:ext cx="6091093" cy="197167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FF000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 name="Google Shape;43;p11"/>
          <p:cNvSpPr txBox="1">
            <a:spLocks noGrp="1"/>
          </p:cNvSpPr>
          <p:nvPr>
            <p:ph type="body" idx="1"/>
          </p:nvPr>
        </p:nvSpPr>
        <p:spPr>
          <a:xfrm rot="5400000">
            <a:off x="483466" y="510309"/>
            <a:ext cx="6091093" cy="5800725"/>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252276" y="117567"/>
            <a:ext cx="8639447"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FF0000"/>
              </a:buClr>
              <a:buSzPts val="3000"/>
              <a:buFont typeface="Arial Rounded"/>
              <a:buNone/>
              <a:defRPr sz="3000" b="1">
                <a:solidFill>
                  <a:srgbClr val="FF0000"/>
                </a:solidFill>
                <a:latin typeface="Arial Rounded"/>
                <a:ea typeface="Arial Rounded"/>
                <a:cs typeface="Arial Rounded"/>
                <a:sym typeface="Arial Rounde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3"/>
          <p:cNvSpPr txBox="1">
            <a:spLocks noGrp="1"/>
          </p:cNvSpPr>
          <p:nvPr>
            <p:ph type="body" idx="1"/>
          </p:nvPr>
        </p:nvSpPr>
        <p:spPr>
          <a:xfrm>
            <a:off x="252277" y="1626009"/>
            <a:ext cx="8639447" cy="4970734"/>
          </a:xfrm>
          <a:prstGeom prst="rect">
            <a:avLst/>
          </a:prstGeom>
          <a:noFill/>
          <a:ln>
            <a:noFill/>
          </a:ln>
        </p:spPr>
        <p:txBody>
          <a:bodyPr spcFirstLastPara="1" wrap="square" lIns="91425" tIns="45700" rIns="91425" bIns="45700" anchor="t" anchorCtr="0">
            <a:noAutofit/>
          </a:bodyPr>
          <a:lstStyle>
            <a:lvl1pPr marL="457200" lvl="0" indent="-361950" algn="l">
              <a:lnSpc>
                <a:spcPct val="90000"/>
              </a:lnSpc>
              <a:spcBef>
                <a:spcPts val="750"/>
              </a:spcBef>
              <a:spcAft>
                <a:spcPts val="0"/>
              </a:spcAft>
              <a:buClr>
                <a:schemeClr val="dk1"/>
              </a:buClr>
              <a:buSzPts val="2100"/>
              <a:buChar char="•"/>
              <a:defRPr>
                <a:latin typeface="Arial"/>
                <a:ea typeface="Arial"/>
                <a:cs typeface="Arial"/>
                <a:sym typeface="Arial"/>
              </a:defRPr>
            </a:lvl1pPr>
            <a:lvl2pPr marL="914400" lvl="1" indent="-342900" algn="l">
              <a:lnSpc>
                <a:spcPct val="90000"/>
              </a:lnSpc>
              <a:spcBef>
                <a:spcPts val="375"/>
              </a:spcBef>
              <a:spcAft>
                <a:spcPts val="0"/>
              </a:spcAft>
              <a:buClr>
                <a:schemeClr val="dk1"/>
              </a:buClr>
              <a:buSzPts val="1800"/>
              <a:buChar char="•"/>
              <a:defRPr>
                <a:latin typeface="Arial"/>
                <a:ea typeface="Arial"/>
                <a:cs typeface="Arial"/>
                <a:sym typeface="Arial"/>
              </a:defRPr>
            </a:lvl2pPr>
            <a:lvl3pPr marL="1371600" lvl="2" indent="-323850" algn="l">
              <a:lnSpc>
                <a:spcPct val="90000"/>
              </a:lnSpc>
              <a:spcBef>
                <a:spcPts val="375"/>
              </a:spcBef>
              <a:spcAft>
                <a:spcPts val="0"/>
              </a:spcAft>
              <a:buClr>
                <a:schemeClr val="dk1"/>
              </a:buClr>
              <a:buSzPts val="1500"/>
              <a:buChar char="•"/>
              <a:defRPr>
                <a:latin typeface="Arial"/>
                <a:ea typeface="Arial"/>
                <a:cs typeface="Arial"/>
                <a:sym typeface="Arial"/>
              </a:defRPr>
            </a:lvl3pPr>
            <a:lvl4pPr marL="1828800" lvl="3" indent="-314325" algn="l">
              <a:lnSpc>
                <a:spcPct val="90000"/>
              </a:lnSpc>
              <a:spcBef>
                <a:spcPts val="375"/>
              </a:spcBef>
              <a:spcAft>
                <a:spcPts val="0"/>
              </a:spcAft>
              <a:buClr>
                <a:schemeClr val="dk1"/>
              </a:buClr>
              <a:buSzPts val="1350"/>
              <a:buChar char="•"/>
              <a:defRPr>
                <a:latin typeface="Arial"/>
                <a:ea typeface="Arial"/>
                <a:cs typeface="Arial"/>
                <a:sym typeface="Arial"/>
              </a:defRPr>
            </a:lvl4pPr>
            <a:lvl5pPr marL="2286000" lvl="4" indent="-314325" algn="l">
              <a:lnSpc>
                <a:spcPct val="90000"/>
              </a:lnSpc>
              <a:spcBef>
                <a:spcPts val="375"/>
              </a:spcBef>
              <a:spcAft>
                <a:spcPts val="0"/>
              </a:spcAft>
              <a:buClr>
                <a:schemeClr val="dk1"/>
              </a:buClr>
              <a:buSzPts val="1350"/>
              <a:buChar char="•"/>
              <a:defRPr>
                <a:latin typeface="Arial"/>
                <a:ea typeface="Arial"/>
                <a:cs typeface="Arial"/>
                <a:sym typeface="Arial"/>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cSld>
  <p:clrMapOvr>
    <a:masterClrMapping/>
  </p:clrMapOvr>
  <p:extLst>
    <p:ext uri="{DCECCB84-F9BA-43D5-87BE-67443E8EF086}">
      <p15:sldGuideLst xmlns:p15="http://schemas.microsoft.com/office/powerpoint/2012/main">
        <p15:guide id="1" orient="horz" pos="913">
          <p15:clr>
            <a:srgbClr val="FBAE40"/>
          </p15:clr>
        </p15:guide>
        <p15:guide id="2" pos="2880">
          <p15:clr>
            <a:srgbClr val="FBAE40"/>
          </p15:clr>
        </p15:guide>
        <p15:guide id="3" orient="horz" pos="73">
          <p15:clr>
            <a:srgbClr val="FBAE40"/>
          </p15:clr>
        </p15:guide>
        <p15:guide id="4" orient="horz" pos="1026">
          <p15:clr>
            <a:srgbClr val="FBAE40"/>
          </p15:clr>
        </p15:guide>
        <p15:guide id="5" orient="horz" pos="4156">
          <p15:clr>
            <a:srgbClr val="FBAE40"/>
          </p15:clr>
        </p15:guide>
        <p15:guide id="6" pos="158">
          <p15:clr>
            <a:srgbClr val="FBAE40"/>
          </p15:clr>
        </p15:guide>
        <p15:guide id="7" pos="560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4"/>
        <p:cNvGrpSpPr/>
        <p:nvPr/>
      </p:nvGrpSpPr>
      <p:grpSpPr>
        <a:xfrm>
          <a:off x="0" y="0"/>
          <a:ext cx="0" cy="0"/>
          <a:chOff x="0" y="0"/>
          <a:chExt cx="0" cy="0"/>
        </a:xfrm>
      </p:grpSpPr>
      <p:sp>
        <p:nvSpPr>
          <p:cNvPr id="15" name="Google Shape;15;p4"/>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FF0000"/>
              </a:buClr>
              <a:buSzPts val="3300"/>
              <a:buFont typeface="Arial Rounded"/>
              <a:buNone/>
              <a:defRPr sz="3300" b="1">
                <a:solidFill>
                  <a:srgbClr val="FF0000"/>
                </a:solidFill>
                <a:latin typeface="Arial Rounded"/>
                <a:ea typeface="Arial Rounded"/>
                <a:cs typeface="Arial Rounded"/>
                <a:sym typeface="Arial Rounde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 name="Google Shape;16;p4"/>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Clr>
                <a:srgbClr val="888888"/>
              </a:buClr>
              <a:buSzPts val="1800"/>
              <a:buNone/>
              <a:defRPr sz="1800" b="1">
                <a:solidFill>
                  <a:srgbClr val="888888"/>
                </a:solidFill>
                <a:latin typeface="Arial Rounded"/>
                <a:ea typeface="Arial Rounded"/>
                <a:cs typeface="Arial Rounded"/>
                <a:sym typeface="Arial Rounded"/>
              </a:defRPr>
            </a:lvl1pPr>
            <a:lvl2pPr marL="914400" lvl="1" indent="-228600" algn="l">
              <a:lnSpc>
                <a:spcPct val="90000"/>
              </a:lnSpc>
              <a:spcBef>
                <a:spcPts val="375"/>
              </a:spcBef>
              <a:spcAft>
                <a:spcPts val="0"/>
              </a:spcAft>
              <a:buClr>
                <a:srgbClr val="888888"/>
              </a:buClr>
              <a:buSzPts val="1500"/>
              <a:buNone/>
              <a:defRPr sz="1500">
                <a:solidFill>
                  <a:srgbClr val="888888"/>
                </a:solidFill>
              </a:defRPr>
            </a:lvl2pPr>
            <a:lvl3pPr marL="1371600" lvl="2" indent="-228600" algn="l">
              <a:lnSpc>
                <a:spcPct val="90000"/>
              </a:lnSpc>
              <a:spcBef>
                <a:spcPts val="375"/>
              </a:spcBef>
              <a:spcAft>
                <a:spcPts val="0"/>
              </a:spcAft>
              <a:buClr>
                <a:srgbClr val="888888"/>
              </a:buClr>
              <a:buSzPts val="1350"/>
              <a:buNone/>
              <a:defRPr sz="1350">
                <a:solidFill>
                  <a:srgbClr val="888888"/>
                </a:solidFill>
              </a:defRPr>
            </a:lvl3pPr>
            <a:lvl4pPr marL="1828800" lvl="3" indent="-228600" algn="l">
              <a:lnSpc>
                <a:spcPct val="90000"/>
              </a:lnSpc>
              <a:spcBef>
                <a:spcPts val="375"/>
              </a:spcBef>
              <a:spcAft>
                <a:spcPts val="0"/>
              </a:spcAft>
              <a:buClr>
                <a:srgbClr val="888888"/>
              </a:buClr>
              <a:buSzPts val="1200"/>
              <a:buNone/>
              <a:defRPr sz="1200">
                <a:solidFill>
                  <a:srgbClr val="888888"/>
                </a:solidFill>
              </a:defRPr>
            </a:lvl4pPr>
            <a:lvl5pPr marL="2286000" lvl="4" indent="-228600" algn="l">
              <a:lnSpc>
                <a:spcPct val="90000"/>
              </a:lnSpc>
              <a:spcBef>
                <a:spcPts val="375"/>
              </a:spcBef>
              <a:spcAft>
                <a:spcPts val="0"/>
              </a:spcAft>
              <a:buClr>
                <a:srgbClr val="888888"/>
              </a:buClr>
              <a:buSzPts val="1200"/>
              <a:buNone/>
              <a:defRPr sz="1200">
                <a:solidFill>
                  <a:srgbClr val="888888"/>
                </a:solidFill>
              </a:defRPr>
            </a:lvl5pPr>
            <a:lvl6pPr marL="2743200" lvl="5" indent="-228600" algn="l">
              <a:lnSpc>
                <a:spcPct val="90000"/>
              </a:lnSpc>
              <a:spcBef>
                <a:spcPts val="375"/>
              </a:spcBef>
              <a:spcAft>
                <a:spcPts val="0"/>
              </a:spcAft>
              <a:buClr>
                <a:srgbClr val="888888"/>
              </a:buClr>
              <a:buSzPts val="1200"/>
              <a:buNone/>
              <a:defRPr sz="1200">
                <a:solidFill>
                  <a:srgbClr val="888888"/>
                </a:solidFill>
              </a:defRPr>
            </a:lvl6pPr>
            <a:lvl7pPr marL="3200400" lvl="6" indent="-228600" algn="l">
              <a:lnSpc>
                <a:spcPct val="90000"/>
              </a:lnSpc>
              <a:spcBef>
                <a:spcPts val="375"/>
              </a:spcBef>
              <a:spcAft>
                <a:spcPts val="0"/>
              </a:spcAft>
              <a:buClr>
                <a:srgbClr val="888888"/>
              </a:buClr>
              <a:buSzPts val="1200"/>
              <a:buNone/>
              <a:defRPr sz="1200">
                <a:solidFill>
                  <a:srgbClr val="888888"/>
                </a:solidFill>
              </a:defRPr>
            </a:lvl7pPr>
            <a:lvl8pPr marL="3657600" lvl="7" indent="-228600" algn="l">
              <a:lnSpc>
                <a:spcPct val="90000"/>
              </a:lnSpc>
              <a:spcBef>
                <a:spcPts val="375"/>
              </a:spcBef>
              <a:spcAft>
                <a:spcPts val="0"/>
              </a:spcAft>
              <a:buClr>
                <a:srgbClr val="888888"/>
              </a:buClr>
              <a:buSzPts val="1200"/>
              <a:buNone/>
              <a:defRPr sz="1200">
                <a:solidFill>
                  <a:srgbClr val="888888"/>
                </a:solidFill>
              </a:defRPr>
            </a:lvl8pPr>
            <a:lvl9pPr marL="4114800" lvl="8" indent="-228600" algn="l">
              <a:lnSpc>
                <a:spcPct val="90000"/>
              </a:lnSpc>
              <a:spcBef>
                <a:spcPts val="375"/>
              </a:spcBef>
              <a:spcAft>
                <a:spcPts val="0"/>
              </a:spcAft>
              <a:buClr>
                <a:srgbClr val="888888"/>
              </a:buClr>
              <a:buSzPts val="1200"/>
              <a:buNone/>
              <a:defRPr sz="1200">
                <a:solidFill>
                  <a:srgbClr val="888888"/>
                </a:solidFil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17"/>
        <p:cNvGrpSpPr/>
        <p:nvPr/>
      </p:nvGrpSpPr>
      <p:grpSpPr>
        <a:xfrm>
          <a:off x="0" y="0"/>
          <a:ext cx="0" cy="0"/>
          <a:chOff x="0" y="0"/>
          <a:chExt cx="0" cy="0"/>
        </a:xfrm>
      </p:grpSpPr>
      <p:sp>
        <p:nvSpPr>
          <p:cNvPr id="18" name="Google Shape;18;p5"/>
          <p:cNvSpPr txBox="1">
            <a:spLocks noGrp="1"/>
          </p:cNvSpPr>
          <p:nvPr>
            <p:ph type="title"/>
          </p:nvPr>
        </p:nvSpPr>
        <p:spPr>
          <a:xfrm>
            <a:off x="252275" y="117566"/>
            <a:ext cx="8623937"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FF0000"/>
              </a:buClr>
              <a:buSzPts val="3000"/>
              <a:buFont typeface="Arial Rounded"/>
              <a:buNone/>
              <a:defRPr sz="3000" b="1">
                <a:solidFill>
                  <a:srgbClr val="FF0000"/>
                </a:solidFill>
                <a:latin typeface="Arial Rounded"/>
                <a:ea typeface="Arial Rounded"/>
                <a:cs typeface="Arial Rounded"/>
                <a:sym typeface="Arial Rounde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5"/>
          <p:cNvSpPr txBox="1">
            <a:spLocks noGrp="1"/>
          </p:cNvSpPr>
          <p:nvPr>
            <p:ph type="body" idx="1"/>
          </p:nvPr>
        </p:nvSpPr>
        <p:spPr>
          <a:xfrm>
            <a:off x="252275" y="1626010"/>
            <a:ext cx="3886200" cy="4970733"/>
          </a:xfrm>
          <a:prstGeom prst="rect">
            <a:avLst/>
          </a:prstGeom>
          <a:noFill/>
          <a:ln>
            <a:noFill/>
          </a:ln>
        </p:spPr>
        <p:txBody>
          <a:bodyPr spcFirstLastPara="1" wrap="square" lIns="91425" tIns="45700" rIns="91425" bIns="45700" anchor="t" anchorCtr="0">
            <a:noAutofit/>
          </a:bodyPr>
          <a:lstStyle>
            <a:lvl1pPr marL="457200" lvl="0" indent="-361950" algn="l">
              <a:lnSpc>
                <a:spcPct val="90000"/>
              </a:lnSpc>
              <a:spcBef>
                <a:spcPts val="750"/>
              </a:spcBef>
              <a:spcAft>
                <a:spcPts val="0"/>
              </a:spcAft>
              <a:buClr>
                <a:schemeClr val="dk1"/>
              </a:buClr>
              <a:buSzPts val="2100"/>
              <a:buChar char="•"/>
              <a:defRPr>
                <a:latin typeface="Arial"/>
                <a:ea typeface="Arial"/>
                <a:cs typeface="Arial"/>
                <a:sym typeface="Arial"/>
              </a:defRPr>
            </a:lvl1pPr>
            <a:lvl2pPr marL="914400" lvl="1" indent="-342900" algn="l">
              <a:lnSpc>
                <a:spcPct val="90000"/>
              </a:lnSpc>
              <a:spcBef>
                <a:spcPts val="375"/>
              </a:spcBef>
              <a:spcAft>
                <a:spcPts val="0"/>
              </a:spcAft>
              <a:buClr>
                <a:schemeClr val="dk1"/>
              </a:buClr>
              <a:buSzPts val="1800"/>
              <a:buChar char="•"/>
              <a:defRPr>
                <a:latin typeface="Arial"/>
                <a:ea typeface="Arial"/>
                <a:cs typeface="Arial"/>
                <a:sym typeface="Arial"/>
              </a:defRPr>
            </a:lvl2pPr>
            <a:lvl3pPr marL="1371600" lvl="2" indent="-323850" algn="l">
              <a:lnSpc>
                <a:spcPct val="90000"/>
              </a:lnSpc>
              <a:spcBef>
                <a:spcPts val="375"/>
              </a:spcBef>
              <a:spcAft>
                <a:spcPts val="0"/>
              </a:spcAft>
              <a:buClr>
                <a:schemeClr val="dk1"/>
              </a:buClr>
              <a:buSzPts val="1500"/>
              <a:buChar char="•"/>
              <a:defRPr>
                <a:latin typeface="Arial"/>
                <a:ea typeface="Arial"/>
                <a:cs typeface="Arial"/>
                <a:sym typeface="Arial"/>
              </a:defRPr>
            </a:lvl3pPr>
            <a:lvl4pPr marL="1828800" lvl="3" indent="-314325" algn="l">
              <a:lnSpc>
                <a:spcPct val="90000"/>
              </a:lnSpc>
              <a:spcBef>
                <a:spcPts val="375"/>
              </a:spcBef>
              <a:spcAft>
                <a:spcPts val="0"/>
              </a:spcAft>
              <a:buClr>
                <a:schemeClr val="dk1"/>
              </a:buClr>
              <a:buSzPts val="1350"/>
              <a:buChar char="•"/>
              <a:defRPr>
                <a:latin typeface="Arial"/>
                <a:ea typeface="Arial"/>
                <a:cs typeface="Arial"/>
                <a:sym typeface="Arial"/>
              </a:defRPr>
            </a:lvl4pPr>
            <a:lvl5pPr marL="2286000" lvl="4" indent="-314325" algn="l">
              <a:lnSpc>
                <a:spcPct val="90000"/>
              </a:lnSpc>
              <a:spcBef>
                <a:spcPts val="375"/>
              </a:spcBef>
              <a:spcAft>
                <a:spcPts val="0"/>
              </a:spcAft>
              <a:buClr>
                <a:schemeClr val="dk1"/>
              </a:buClr>
              <a:buSzPts val="1350"/>
              <a:buChar char="•"/>
              <a:defRPr>
                <a:latin typeface="Arial"/>
                <a:ea typeface="Arial"/>
                <a:cs typeface="Arial"/>
                <a:sym typeface="Arial"/>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0" name="Google Shape;20;p5"/>
          <p:cNvSpPr txBox="1">
            <a:spLocks noGrp="1"/>
          </p:cNvSpPr>
          <p:nvPr>
            <p:ph type="body" idx="2"/>
          </p:nvPr>
        </p:nvSpPr>
        <p:spPr>
          <a:xfrm>
            <a:off x="5005523" y="1626009"/>
            <a:ext cx="3886200" cy="4970733"/>
          </a:xfrm>
          <a:prstGeom prst="rect">
            <a:avLst/>
          </a:prstGeom>
          <a:noFill/>
          <a:ln>
            <a:noFill/>
          </a:ln>
        </p:spPr>
        <p:txBody>
          <a:bodyPr spcFirstLastPara="1" wrap="square" lIns="91425" tIns="45700" rIns="91425" bIns="45700" anchor="t" anchorCtr="0">
            <a:noAutofit/>
          </a:bodyPr>
          <a:lstStyle>
            <a:lvl1pPr marL="457200" lvl="0" indent="-361950" algn="l">
              <a:lnSpc>
                <a:spcPct val="90000"/>
              </a:lnSpc>
              <a:spcBef>
                <a:spcPts val="750"/>
              </a:spcBef>
              <a:spcAft>
                <a:spcPts val="0"/>
              </a:spcAft>
              <a:buClr>
                <a:schemeClr val="dk1"/>
              </a:buClr>
              <a:buSzPts val="2100"/>
              <a:buChar char="•"/>
              <a:defRPr>
                <a:latin typeface="Arial"/>
                <a:ea typeface="Arial"/>
                <a:cs typeface="Arial"/>
                <a:sym typeface="Arial"/>
              </a:defRPr>
            </a:lvl1pPr>
            <a:lvl2pPr marL="914400" lvl="1" indent="-342900" algn="l">
              <a:lnSpc>
                <a:spcPct val="90000"/>
              </a:lnSpc>
              <a:spcBef>
                <a:spcPts val="375"/>
              </a:spcBef>
              <a:spcAft>
                <a:spcPts val="0"/>
              </a:spcAft>
              <a:buClr>
                <a:schemeClr val="dk1"/>
              </a:buClr>
              <a:buSzPts val="1800"/>
              <a:buChar char="•"/>
              <a:defRPr>
                <a:latin typeface="Arial"/>
                <a:ea typeface="Arial"/>
                <a:cs typeface="Arial"/>
                <a:sym typeface="Arial"/>
              </a:defRPr>
            </a:lvl2pPr>
            <a:lvl3pPr marL="1371600" lvl="2" indent="-323850" algn="l">
              <a:lnSpc>
                <a:spcPct val="90000"/>
              </a:lnSpc>
              <a:spcBef>
                <a:spcPts val="375"/>
              </a:spcBef>
              <a:spcAft>
                <a:spcPts val="0"/>
              </a:spcAft>
              <a:buClr>
                <a:schemeClr val="dk1"/>
              </a:buClr>
              <a:buSzPts val="1500"/>
              <a:buChar char="•"/>
              <a:defRPr>
                <a:latin typeface="Arial"/>
                <a:ea typeface="Arial"/>
                <a:cs typeface="Arial"/>
                <a:sym typeface="Arial"/>
              </a:defRPr>
            </a:lvl3pPr>
            <a:lvl4pPr marL="1828800" lvl="3" indent="-314325" algn="l">
              <a:lnSpc>
                <a:spcPct val="90000"/>
              </a:lnSpc>
              <a:spcBef>
                <a:spcPts val="375"/>
              </a:spcBef>
              <a:spcAft>
                <a:spcPts val="0"/>
              </a:spcAft>
              <a:buClr>
                <a:schemeClr val="dk1"/>
              </a:buClr>
              <a:buSzPts val="1350"/>
              <a:buChar char="•"/>
              <a:defRPr>
                <a:latin typeface="Arial"/>
                <a:ea typeface="Arial"/>
                <a:cs typeface="Arial"/>
                <a:sym typeface="Arial"/>
              </a:defRPr>
            </a:lvl4pPr>
            <a:lvl5pPr marL="2286000" lvl="4" indent="-314325" algn="l">
              <a:lnSpc>
                <a:spcPct val="90000"/>
              </a:lnSpc>
              <a:spcBef>
                <a:spcPts val="375"/>
              </a:spcBef>
              <a:spcAft>
                <a:spcPts val="0"/>
              </a:spcAft>
              <a:buClr>
                <a:schemeClr val="dk1"/>
              </a:buClr>
              <a:buSzPts val="1350"/>
              <a:buChar char="•"/>
              <a:defRPr>
                <a:latin typeface="Arial"/>
                <a:ea typeface="Arial"/>
                <a:cs typeface="Arial"/>
                <a:sym typeface="Arial"/>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21"/>
        <p:cNvGrpSpPr/>
        <p:nvPr/>
      </p:nvGrpSpPr>
      <p:grpSpPr>
        <a:xfrm>
          <a:off x="0" y="0"/>
          <a:ext cx="0" cy="0"/>
          <a:chOff x="0" y="0"/>
          <a:chExt cx="0" cy="0"/>
        </a:xfrm>
      </p:grpSpPr>
      <p:sp>
        <p:nvSpPr>
          <p:cNvPr id="22" name="Google Shape;22;p6"/>
          <p:cNvSpPr txBox="1">
            <a:spLocks noGrp="1"/>
          </p:cNvSpPr>
          <p:nvPr>
            <p:ph type="title"/>
          </p:nvPr>
        </p:nvSpPr>
        <p:spPr>
          <a:xfrm>
            <a:off x="252275" y="110837"/>
            <a:ext cx="8623937" cy="133229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FF0000"/>
              </a:buClr>
              <a:buSzPts val="3000"/>
              <a:buFont typeface="Arial Rounded"/>
              <a:buNone/>
              <a:defRPr sz="3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3"/>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4"/>
        <p:cNvGrpSpPr/>
        <p:nvPr/>
      </p:nvGrpSpPr>
      <p:grpSpPr>
        <a:xfrm>
          <a:off x="0" y="0"/>
          <a:ext cx="0" cy="0"/>
          <a:chOff x="0" y="0"/>
          <a:chExt cx="0" cy="0"/>
        </a:xfrm>
      </p:grpSpPr>
      <p:sp>
        <p:nvSpPr>
          <p:cNvPr id="25" name="Google Shape;25;p8"/>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FF0000"/>
              </a:buClr>
              <a:buSzPts val="2400"/>
              <a:buFont typeface="Arial Rounded"/>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 name="Google Shape;26;p8"/>
          <p:cNvSpPr txBox="1">
            <a:spLocks noGrp="1"/>
          </p:cNvSpPr>
          <p:nvPr>
            <p:ph type="body" idx="1"/>
          </p:nvPr>
        </p:nvSpPr>
        <p:spPr>
          <a:xfrm>
            <a:off x="3887391" y="457201"/>
            <a:ext cx="4629150" cy="5943599"/>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750"/>
              </a:spcBef>
              <a:spcAft>
                <a:spcPts val="0"/>
              </a:spcAft>
              <a:buClr>
                <a:schemeClr val="dk1"/>
              </a:buClr>
              <a:buSzPts val="2400"/>
              <a:buChar char="•"/>
              <a:defRPr sz="2400"/>
            </a:lvl1pPr>
            <a:lvl2pPr marL="914400" lvl="1" indent="-361950" algn="l">
              <a:lnSpc>
                <a:spcPct val="90000"/>
              </a:lnSpc>
              <a:spcBef>
                <a:spcPts val="375"/>
              </a:spcBef>
              <a:spcAft>
                <a:spcPts val="0"/>
              </a:spcAft>
              <a:buClr>
                <a:schemeClr val="dk1"/>
              </a:buClr>
              <a:buSzPts val="2100"/>
              <a:buChar char="•"/>
              <a:defRPr sz="2100"/>
            </a:lvl2pPr>
            <a:lvl3pPr marL="1371600" lvl="2" indent="-342900" algn="l">
              <a:lnSpc>
                <a:spcPct val="90000"/>
              </a:lnSpc>
              <a:spcBef>
                <a:spcPts val="375"/>
              </a:spcBef>
              <a:spcAft>
                <a:spcPts val="0"/>
              </a:spcAft>
              <a:buClr>
                <a:schemeClr val="dk1"/>
              </a:buClr>
              <a:buSzPts val="1800"/>
              <a:buChar char="•"/>
              <a:defRPr sz="1800"/>
            </a:lvl3pPr>
            <a:lvl4pPr marL="1828800" lvl="3" indent="-323850" algn="l">
              <a:lnSpc>
                <a:spcPct val="90000"/>
              </a:lnSpc>
              <a:spcBef>
                <a:spcPts val="375"/>
              </a:spcBef>
              <a:spcAft>
                <a:spcPts val="0"/>
              </a:spcAft>
              <a:buClr>
                <a:schemeClr val="dk1"/>
              </a:buClr>
              <a:buSzPts val="1500"/>
              <a:buChar char="•"/>
              <a:defRPr sz="1500"/>
            </a:lvl4pPr>
            <a:lvl5pPr marL="2286000" lvl="4" indent="-323850" algn="l">
              <a:lnSpc>
                <a:spcPct val="90000"/>
              </a:lnSpc>
              <a:spcBef>
                <a:spcPts val="375"/>
              </a:spcBef>
              <a:spcAft>
                <a:spcPts val="0"/>
              </a:spcAft>
              <a:buClr>
                <a:schemeClr val="dk1"/>
              </a:buClr>
              <a:buSzPts val="1500"/>
              <a:buChar char="•"/>
              <a:defRPr sz="1500"/>
            </a:lvl5pPr>
            <a:lvl6pPr marL="2743200" lvl="5" indent="-323850" algn="l">
              <a:lnSpc>
                <a:spcPct val="90000"/>
              </a:lnSpc>
              <a:spcBef>
                <a:spcPts val="375"/>
              </a:spcBef>
              <a:spcAft>
                <a:spcPts val="0"/>
              </a:spcAft>
              <a:buClr>
                <a:schemeClr val="dk1"/>
              </a:buClr>
              <a:buSzPts val="1500"/>
              <a:buChar char="•"/>
              <a:defRPr sz="1500"/>
            </a:lvl6pPr>
            <a:lvl7pPr marL="3200400" lvl="6" indent="-323850" algn="l">
              <a:lnSpc>
                <a:spcPct val="90000"/>
              </a:lnSpc>
              <a:spcBef>
                <a:spcPts val="375"/>
              </a:spcBef>
              <a:spcAft>
                <a:spcPts val="0"/>
              </a:spcAft>
              <a:buClr>
                <a:schemeClr val="dk1"/>
              </a:buClr>
              <a:buSzPts val="1500"/>
              <a:buChar char="•"/>
              <a:defRPr sz="1500"/>
            </a:lvl7pPr>
            <a:lvl8pPr marL="3657600" lvl="7" indent="-323850" algn="l">
              <a:lnSpc>
                <a:spcPct val="90000"/>
              </a:lnSpc>
              <a:spcBef>
                <a:spcPts val="375"/>
              </a:spcBef>
              <a:spcAft>
                <a:spcPts val="0"/>
              </a:spcAft>
              <a:buClr>
                <a:schemeClr val="dk1"/>
              </a:buClr>
              <a:buSzPts val="1500"/>
              <a:buChar char="•"/>
              <a:defRPr sz="1500"/>
            </a:lvl8pPr>
            <a:lvl9pPr marL="4114800" lvl="8" indent="-323850" algn="l">
              <a:lnSpc>
                <a:spcPct val="90000"/>
              </a:lnSpc>
              <a:spcBef>
                <a:spcPts val="375"/>
              </a:spcBef>
              <a:spcAft>
                <a:spcPts val="0"/>
              </a:spcAft>
              <a:buClr>
                <a:schemeClr val="dk1"/>
              </a:buClr>
              <a:buSzPts val="1500"/>
              <a:buChar char="•"/>
              <a:defRPr sz="1500"/>
            </a:lvl9pPr>
          </a:lstStyle>
          <a:p>
            <a:endParaRPr/>
          </a:p>
        </p:txBody>
      </p:sp>
      <p:sp>
        <p:nvSpPr>
          <p:cNvPr id="27" name="Google Shape;27;p8"/>
          <p:cNvSpPr txBox="1">
            <a:spLocks noGrp="1"/>
          </p:cNvSpPr>
          <p:nvPr>
            <p:ph type="body" idx="2"/>
          </p:nvPr>
        </p:nvSpPr>
        <p:spPr>
          <a:xfrm>
            <a:off x="629841" y="2057400"/>
            <a:ext cx="2949178" cy="43434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8"/>
        <p:cNvGrpSpPr/>
        <p:nvPr/>
      </p:nvGrpSpPr>
      <p:grpSpPr>
        <a:xfrm>
          <a:off x="0" y="0"/>
          <a:ext cx="0" cy="0"/>
          <a:chOff x="0" y="0"/>
          <a:chExt cx="0" cy="0"/>
        </a:xfrm>
      </p:grpSpPr>
      <p:sp>
        <p:nvSpPr>
          <p:cNvPr id="29" name="Google Shape;29;p9"/>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FF0000"/>
              </a:buClr>
              <a:buSzPts val="2400"/>
              <a:buFont typeface="Arial Rounded"/>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9"/>
          <p:cNvSpPr>
            <a:spLocks noGrp="1"/>
          </p:cNvSpPr>
          <p:nvPr>
            <p:ph type="pic" idx="2"/>
          </p:nvPr>
        </p:nvSpPr>
        <p:spPr>
          <a:xfrm>
            <a:off x="3887391" y="987426"/>
            <a:ext cx="4629150" cy="48736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75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1pPr>
            <a:lvl2pPr marR="0" lvl="1" algn="l" rtl="0">
              <a:lnSpc>
                <a:spcPct val="90000"/>
              </a:lnSpc>
              <a:spcBef>
                <a:spcPts val="375"/>
              </a:spcBef>
              <a:spcAft>
                <a:spcPts val="0"/>
              </a:spcAft>
              <a:buClr>
                <a:schemeClr val="dk1"/>
              </a:buClr>
              <a:buSzPts val="2100"/>
              <a:buFont typeface="Arial"/>
              <a:buNone/>
              <a:defRPr sz="2100" b="0" i="0" u="none" strike="noStrike" cap="none">
                <a:solidFill>
                  <a:schemeClr val="dk1"/>
                </a:solidFill>
                <a:latin typeface="Arial"/>
                <a:ea typeface="Arial"/>
                <a:cs typeface="Arial"/>
                <a:sym typeface="Arial"/>
              </a:defRPr>
            </a:lvl2pPr>
            <a:lvl3pPr marR="0" lvl="2" algn="l" rtl="0">
              <a:lnSpc>
                <a:spcPct val="90000"/>
              </a:lnSpc>
              <a:spcBef>
                <a:spcPts val="375"/>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4pPr>
            <a:lvl5pPr marR="0" lvl="4"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5pPr>
            <a:lvl6pPr marR="0" lvl="5"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31" name="Google Shape;31;p9"/>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32" name="Google Shape;32;p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3" name="Google Shape;33;p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4" name="Google Shape;34;p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b="0" i="0" u="none" strike="noStrike" cap="none">
                <a:solidFill>
                  <a:schemeClr val="dk1"/>
                </a:solidFill>
                <a:latin typeface="Calibri"/>
                <a:ea typeface="Calibri"/>
                <a:cs typeface="Calibri"/>
                <a:sym typeface="Calibri"/>
              </a:defRPr>
            </a:lvl1pPr>
            <a:lvl2pPr marL="0" marR="0" lvl="1" indent="0" algn="l" rtl="0">
              <a:spcBef>
                <a:spcPts val="0"/>
              </a:spcBef>
              <a:buNone/>
              <a:defRPr sz="1800" b="0" i="0" u="none" strike="noStrike" cap="none">
                <a:solidFill>
                  <a:schemeClr val="dk1"/>
                </a:solidFill>
                <a:latin typeface="Calibri"/>
                <a:ea typeface="Calibri"/>
                <a:cs typeface="Calibri"/>
                <a:sym typeface="Calibri"/>
              </a:defRPr>
            </a:lvl2pPr>
            <a:lvl3pPr marL="0" marR="0" lvl="2" indent="0" algn="l" rtl="0">
              <a:spcBef>
                <a:spcPts val="0"/>
              </a:spcBef>
              <a:buNone/>
              <a:defRPr sz="1800" b="0" i="0" u="none" strike="noStrike" cap="none">
                <a:solidFill>
                  <a:schemeClr val="dk1"/>
                </a:solidFill>
                <a:latin typeface="Calibri"/>
                <a:ea typeface="Calibri"/>
                <a:cs typeface="Calibri"/>
                <a:sym typeface="Calibri"/>
              </a:defRPr>
            </a:lvl3pPr>
            <a:lvl4pPr marL="0" marR="0" lvl="3" indent="0" algn="l" rtl="0">
              <a:spcBef>
                <a:spcPts val="0"/>
              </a:spcBef>
              <a:buNone/>
              <a:defRPr sz="1800" b="0" i="0" u="none" strike="noStrike" cap="none">
                <a:solidFill>
                  <a:schemeClr val="dk1"/>
                </a:solidFill>
                <a:latin typeface="Calibri"/>
                <a:ea typeface="Calibri"/>
                <a:cs typeface="Calibri"/>
                <a:sym typeface="Calibri"/>
              </a:defRPr>
            </a:lvl4pPr>
            <a:lvl5pPr marL="0" marR="0" lvl="4" indent="0" algn="l" rtl="0">
              <a:spcBef>
                <a:spcPts val="0"/>
              </a:spcBef>
              <a:buNone/>
              <a:defRPr sz="1800" b="0" i="0" u="none" strike="noStrike" cap="none">
                <a:solidFill>
                  <a:schemeClr val="dk1"/>
                </a:solidFill>
                <a:latin typeface="Calibri"/>
                <a:ea typeface="Calibri"/>
                <a:cs typeface="Calibri"/>
                <a:sym typeface="Calibri"/>
              </a:defRPr>
            </a:lvl5pPr>
            <a:lvl6pPr marL="0" marR="0" lvl="5" indent="0" algn="l" rtl="0">
              <a:spcBef>
                <a:spcPts val="0"/>
              </a:spcBef>
              <a:buNone/>
              <a:defRPr sz="1800" b="0" i="0" u="none" strike="noStrike" cap="none">
                <a:solidFill>
                  <a:schemeClr val="dk1"/>
                </a:solidFill>
                <a:latin typeface="Calibri"/>
                <a:ea typeface="Calibri"/>
                <a:cs typeface="Calibri"/>
                <a:sym typeface="Calibri"/>
              </a:defRPr>
            </a:lvl6pPr>
            <a:lvl7pPr marL="0" marR="0" lvl="6" indent="0" algn="l" rtl="0">
              <a:spcBef>
                <a:spcPts val="0"/>
              </a:spcBef>
              <a:buNone/>
              <a:defRPr sz="1800" b="0" i="0" u="none" strike="noStrike" cap="none">
                <a:solidFill>
                  <a:schemeClr val="dk1"/>
                </a:solidFill>
                <a:latin typeface="Calibri"/>
                <a:ea typeface="Calibri"/>
                <a:cs typeface="Calibri"/>
                <a:sym typeface="Calibri"/>
              </a:defRPr>
            </a:lvl7pPr>
            <a:lvl8pPr marL="0" marR="0" lvl="7" indent="0" algn="l" rtl="0">
              <a:spcBef>
                <a:spcPts val="0"/>
              </a:spcBef>
              <a:buNone/>
              <a:defRPr sz="1800" b="0" i="0" u="none" strike="noStrike" cap="none">
                <a:solidFill>
                  <a:schemeClr val="dk1"/>
                </a:solidFill>
                <a:latin typeface="Calibri"/>
                <a:ea typeface="Calibri"/>
                <a:cs typeface="Calibri"/>
                <a:sym typeface="Calibri"/>
              </a:defRPr>
            </a:lvl8pPr>
            <a:lvl9pPr marL="0" marR="0" lvl="8" indent="0" algn="l" rtl="0">
              <a:spcBef>
                <a:spcPts val="0"/>
              </a:spcBef>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35"/>
        <p:cNvGrpSpPr/>
        <p:nvPr/>
      </p:nvGrpSpPr>
      <p:grpSpPr>
        <a:xfrm>
          <a:off x="0" y="0"/>
          <a:ext cx="0" cy="0"/>
          <a:chOff x="0" y="0"/>
          <a:chExt cx="0" cy="0"/>
        </a:xfrm>
      </p:grpSpPr>
      <p:sp>
        <p:nvSpPr>
          <p:cNvPr id="36" name="Google Shape;36;p10"/>
          <p:cNvSpPr txBox="1">
            <a:spLocks noGrp="1"/>
          </p:cNvSpPr>
          <p:nvPr>
            <p:ph type="title"/>
          </p:nvPr>
        </p:nvSpPr>
        <p:spPr>
          <a:xfrm>
            <a:off x="213014" y="212726"/>
            <a:ext cx="8775123"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FF000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10"/>
          <p:cNvSpPr txBox="1">
            <a:spLocks noGrp="1"/>
          </p:cNvSpPr>
          <p:nvPr>
            <p:ph type="body" idx="1"/>
          </p:nvPr>
        </p:nvSpPr>
        <p:spPr>
          <a:xfrm rot="5400000">
            <a:off x="2266949" y="-228311"/>
            <a:ext cx="4667250" cy="8775122"/>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8" name="Google Shape;38;p1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9" name="Google Shape;39;p1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0" name="Google Shape;40;p1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13014" y="212726"/>
            <a:ext cx="8775123"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rgbClr val="FF0000"/>
              </a:buClr>
              <a:buSzPts val="3300"/>
              <a:buFont typeface="Arial Rounded"/>
              <a:buNone/>
              <a:defRPr sz="3300" b="1" i="0" u="none" strike="noStrike" cap="none">
                <a:solidFill>
                  <a:srgbClr val="FF0000"/>
                </a:solidFill>
                <a:latin typeface="Arial Rounded"/>
                <a:ea typeface="Arial Rounded"/>
                <a:cs typeface="Arial Rounded"/>
                <a:sym typeface="Arial Rounde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213013" y="1825625"/>
            <a:ext cx="8775122" cy="4667250"/>
          </a:xfrm>
          <a:prstGeom prst="rect">
            <a:avLst/>
          </a:prstGeom>
          <a:noFill/>
          <a:ln>
            <a:noFill/>
          </a:ln>
        </p:spPr>
        <p:txBody>
          <a:bodyPr spcFirstLastPara="1" wrap="square" lIns="91425" tIns="45700" rIns="91425" bIns="45700" anchor="t" anchorCtr="0">
            <a:no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drive.google.com/file/d/10EILFeQRnzZZlnFwm71xl-4Jq6URfF5S/view"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drive.google.com/file/d/18BAQUngaj9bPcu-lu8p8mT5P2twzAXrp/view"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hyperlink" Target="http://drive.google.com/file/d/1-QPFRvWjOlThvU3yadmvTmCfieWimZwV/view"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7"/>
        <p:cNvGrpSpPr/>
        <p:nvPr/>
      </p:nvGrpSpPr>
      <p:grpSpPr>
        <a:xfrm>
          <a:off x="0" y="0"/>
          <a:ext cx="0" cy="0"/>
          <a:chOff x="0" y="0"/>
          <a:chExt cx="0" cy="0"/>
        </a:xfrm>
      </p:grpSpPr>
      <p:sp>
        <p:nvSpPr>
          <p:cNvPr id="48" name="Google Shape;48;p12"/>
          <p:cNvSpPr txBox="1">
            <a:spLocks noGrp="1"/>
          </p:cNvSpPr>
          <p:nvPr>
            <p:ph type="ctrTitle"/>
          </p:nvPr>
        </p:nvSpPr>
        <p:spPr>
          <a:xfrm>
            <a:off x="1247225" y="1091124"/>
            <a:ext cx="6858000" cy="8580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rgbClr val="FF0000"/>
              </a:buClr>
              <a:buSzPts val="3300"/>
              <a:buFont typeface="Arial Rounded"/>
              <a:buNone/>
            </a:pPr>
            <a:r>
              <a:rPr lang="en-GB"/>
              <a:t>My Marble Run</a:t>
            </a:r>
            <a:endParaRPr/>
          </a:p>
        </p:txBody>
      </p:sp>
      <p:sp>
        <p:nvSpPr>
          <p:cNvPr id="49" name="Google Shape;49;p12"/>
          <p:cNvSpPr txBox="1"/>
          <p:nvPr/>
        </p:nvSpPr>
        <p:spPr>
          <a:xfrm rot="-856525">
            <a:off x="337626" y="1092368"/>
            <a:ext cx="4670474" cy="1015663"/>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a:p>
        </p:txBody>
      </p:sp>
      <p:sp>
        <p:nvSpPr>
          <p:cNvPr id="50" name="Google Shape;50;p12"/>
          <p:cNvSpPr txBox="1"/>
          <p:nvPr/>
        </p:nvSpPr>
        <p:spPr>
          <a:xfrm>
            <a:off x="83375" y="2355500"/>
            <a:ext cx="8963400" cy="1794900"/>
          </a:xfrm>
          <a:prstGeom prst="rect">
            <a:avLst/>
          </a:prstGeom>
          <a:noFill/>
          <a:ln>
            <a:noFill/>
          </a:ln>
        </p:spPr>
        <p:txBody>
          <a:bodyPr spcFirstLastPara="1" wrap="square" lIns="91425" tIns="91425" rIns="91425" bIns="91425" anchor="t" anchorCtr="0">
            <a:noAutofit/>
          </a:bodyPr>
          <a:lstStyle/>
          <a:p>
            <a:pPr marL="457200" lvl="0" indent="0" algn="ctr" rtl="0">
              <a:spcBef>
                <a:spcPts val="0"/>
              </a:spcBef>
              <a:spcAft>
                <a:spcPts val="0"/>
              </a:spcAft>
              <a:buNone/>
            </a:pPr>
            <a:r>
              <a:rPr lang="en-GB" sz="9200">
                <a:solidFill>
                  <a:srgbClr val="0B5394"/>
                </a:solidFill>
              </a:rPr>
              <a:t> Marble Towers</a:t>
            </a:r>
            <a:endParaRPr sz="9200">
              <a:solidFill>
                <a:srgbClr val="0B5394"/>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1"/>
          <p:cNvSpPr txBox="1">
            <a:spLocks noGrp="1"/>
          </p:cNvSpPr>
          <p:nvPr>
            <p:ph type="title"/>
          </p:nvPr>
        </p:nvSpPr>
        <p:spPr>
          <a:xfrm>
            <a:off x="252301" y="-288908"/>
            <a:ext cx="86394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GB"/>
              <a:t>My Marble Run</a:t>
            </a:r>
            <a:endParaRPr/>
          </a:p>
        </p:txBody>
      </p:sp>
      <p:sp>
        <p:nvSpPr>
          <p:cNvPr id="118" name="Google Shape;118;p21"/>
          <p:cNvSpPr txBox="1">
            <a:spLocks noGrp="1"/>
          </p:cNvSpPr>
          <p:nvPr>
            <p:ph type="body" idx="1"/>
          </p:nvPr>
        </p:nvSpPr>
        <p:spPr>
          <a:xfrm>
            <a:off x="335651" y="1628775"/>
            <a:ext cx="4453800" cy="4970700"/>
          </a:xfrm>
          <a:prstGeom prst="rect">
            <a:avLst/>
          </a:prstGeom>
        </p:spPr>
        <p:txBody>
          <a:bodyPr spcFirstLastPara="1" wrap="square" lIns="91425" tIns="45700" rIns="91425" bIns="45700" anchor="t" anchorCtr="0">
            <a:noAutofit/>
          </a:bodyPr>
          <a:lstStyle/>
          <a:p>
            <a:pPr marL="0" lvl="0" indent="0" algn="l" rtl="0">
              <a:spcBef>
                <a:spcPts val="750"/>
              </a:spcBef>
              <a:spcAft>
                <a:spcPts val="0"/>
              </a:spcAft>
              <a:buNone/>
            </a:pPr>
            <a:endParaRPr/>
          </a:p>
        </p:txBody>
      </p:sp>
      <p:pic>
        <p:nvPicPr>
          <p:cNvPr id="119" name="Google Shape;119;p21"/>
          <p:cNvPicPr preferRelativeResize="0"/>
          <p:nvPr/>
        </p:nvPicPr>
        <p:blipFill>
          <a:blip r:embed="rId3">
            <a:alphaModFix/>
          </a:blip>
          <a:stretch>
            <a:fillRect/>
          </a:stretch>
        </p:blipFill>
        <p:spPr>
          <a:xfrm rot="-5400000">
            <a:off x="-553639" y="1660584"/>
            <a:ext cx="5747455" cy="4135577"/>
          </a:xfrm>
          <a:prstGeom prst="rect">
            <a:avLst/>
          </a:prstGeom>
          <a:noFill/>
          <a:ln>
            <a:noFill/>
          </a:ln>
        </p:spPr>
      </p:pic>
      <p:pic>
        <p:nvPicPr>
          <p:cNvPr id="120" name="Google Shape;120;p21"/>
          <p:cNvPicPr preferRelativeResize="0"/>
          <p:nvPr/>
        </p:nvPicPr>
        <p:blipFill>
          <a:blip r:embed="rId4">
            <a:alphaModFix/>
          </a:blip>
          <a:stretch>
            <a:fillRect/>
          </a:stretch>
        </p:blipFill>
        <p:spPr>
          <a:xfrm rot="-5400000">
            <a:off x="4106461" y="1605064"/>
            <a:ext cx="5753200" cy="425237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22"/>
          <p:cNvSpPr txBox="1">
            <a:spLocks noGrp="1"/>
          </p:cNvSpPr>
          <p:nvPr>
            <p:ph type="title"/>
          </p:nvPr>
        </p:nvSpPr>
        <p:spPr>
          <a:xfrm>
            <a:off x="252275" y="115906"/>
            <a:ext cx="8639400" cy="5214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GB"/>
              <a:t>My Marble Run</a:t>
            </a:r>
            <a:endParaRPr/>
          </a:p>
        </p:txBody>
      </p:sp>
      <p:sp>
        <p:nvSpPr>
          <p:cNvPr id="126" name="Google Shape;126;p22"/>
          <p:cNvSpPr txBox="1">
            <a:spLocks noGrp="1"/>
          </p:cNvSpPr>
          <p:nvPr>
            <p:ph type="body" idx="1"/>
          </p:nvPr>
        </p:nvSpPr>
        <p:spPr>
          <a:xfrm>
            <a:off x="252276" y="1628775"/>
            <a:ext cx="3741300" cy="4970700"/>
          </a:xfrm>
          <a:prstGeom prst="rect">
            <a:avLst/>
          </a:prstGeom>
        </p:spPr>
        <p:txBody>
          <a:bodyPr spcFirstLastPara="1" wrap="square" lIns="91425" tIns="45700" rIns="91425" bIns="45700" anchor="t" anchorCtr="0">
            <a:noAutofit/>
          </a:bodyPr>
          <a:lstStyle/>
          <a:p>
            <a:pPr marL="0" lvl="0" indent="0" algn="l" rtl="0">
              <a:spcBef>
                <a:spcPts val="750"/>
              </a:spcBef>
              <a:spcAft>
                <a:spcPts val="0"/>
              </a:spcAft>
              <a:buNone/>
            </a:pPr>
            <a:endParaRPr/>
          </a:p>
        </p:txBody>
      </p:sp>
      <p:pic>
        <p:nvPicPr>
          <p:cNvPr id="127" name="Google Shape;127;p22"/>
          <p:cNvPicPr preferRelativeResize="0"/>
          <p:nvPr/>
        </p:nvPicPr>
        <p:blipFill>
          <a:blip r:embed="rId3">
            <a:alphaModFix/>
          </a:blip>
          <a:stretch>
            <a:fillRect/>
          </a:stretch>
        </p:blipFill>
        <p:spPr>
          <a:xfrm rot="-5400000">
            <a:off x="-413775" y="2221200"/>
            <a:ext cx="4988400" cy="3741300"/>
          </a:xfrm>
          <a:prstGeom prst="rect">
            <a:avLst/>
          </a:prstGeom>
          <a:noFill/>
          <a:ln>
            <a:noFill/>
          </a:ln>
        </p:spPr>
      </p:pic>
      <p:pic>
        <p:nvPicPr>
          <p:cNvPr id="128" name="Google Shape;128;p22"/>
          <p:cNvPicPr preferRelativeResize="0"/>
          <p:nvPr/>
        </p:nvPicPr>
        <p:blipFill>
          <a:blip r:embed="rId4">
            <a:alphaModFix/>
          </a:blip>
          <a:stretch>
            <a:fillRect/>
          </a:stretch>
        </p:blipFill>
        <p:spPr>
          <a:xfrm rot="-5400000">
            <a:off x="4161626" y="2133024"/>
            <a:ext cx="4959350" cy="3917652"/>
          </a:xfrm>
          <a:prstGeom prst="rect">
            <a:avLst/>
          </a:prstGeom>
          <a:noFill/>
          <a:ln>
            <a:noFill/>
          </a:ln>
        </p:spPr>
      </p:pic>
      <p:sp>
        <p:nvSpPr>
          <p:cNvPr id="129" name="Google Shape;129;p22"/>
          <p:cNvSpPr txBox="1"/>
          <p:nvPr/>
        </p:nvSpPr>
        <p:spPr>
          <a:xfrm flipH="1">
            <a:off x="351275" y="652888"/>
            <a:ext cx="9005100" cy="96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a:t>I used the hot glue gun to stick things into place and as you can see on the half tube I did i wavy line of glue, when it dried it help to slow the marble as it didn’t have a smooth surface.</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3"/>
          <p:cNvSpPr txBox="1">
            <a:spLocks noGrp="1"/>
          </p:cNvSpPr>
          <p:nvPr>
            <p:ph type="title"/>
          </p:nvPr>
        </p:nvSpPr>
        <p:spPr>
          <a:xfrm>
            <a:off x="252276" y="117567"/>
            <a:ext cx="8639447"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F0000"/>
              </a:buClr>
              <a:buSzPts val="3000"/>
              <a:buFont typeface="Arial Rounded"/>
              <a:buNone/>
            </a:pPr>
            <a:r>
              <a:rPr lang="en-GB"/>
              <a:t>Evaluation</a:t>
            </a:r>
            <a:endParaRPr/>
          </a:p>
        </p:txBody>
      </p:sp>
      <p:sp>
        <p:nvSpPr>
          <p:cNvPr id="135" name="Google Shape;135;p23"/>
          <p:cNvSpPr txBox="1">
            <a:spLocks noGrp="1"/>
          </p:cNvSpPr>
          <p:nvPr>
            <p:ph type="body" idx="1"/>
          </p:nvPr>
        </p:nvSpPr>
        <p:spPr>
          <a:xfrm>
            <a:off x="252275" y="1052673"/>
            <a:ext cx="8563200" cy="20220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100"/>
              <a:buNone/>
            </a:pPr>
            <a:r>
              <a:rPr lang="en-GB" sz="2000"/>
              <a:t>My marble run works ! The marble makes it all the way to the bottom . I have called it  </a:t>
            </a:r>
            <a:r>
              <a:rPr lang="en-GB" sz="2000">
                <a:solidFill>
                  <a:srgbClr val="0B5394"/>
                </a:solidFill>
              </a:rPr>
              <a:t>Marble Towers.</a:t>
            </a:r>
            <a:endParaRPr sz="2000">
              <a:solidFill>
                <a:srgbClr val="0B5394"/>
              </a:solidFill>
            </a:endParaRPr>
          </a:p>
          <a:p>
            <a:pPr marL="0" lvl="0" indent="0" algn="l" rtl="0">
              <a:lnSpc>
                <a:spcPct val="90000"/>
              </a:lnSpc>
              <a:spcBef>
                <a:spcPts val="0"/>
              </a:spcBef>
              <a:spcAft>
                <a:spcPts val="0"/>
              </a:spcAft>
              <a:buClr>
                <a:schemeClr val="dk1"/>
              </a:buClr>
              <a:buSzPts val="2100"/>
              <a:buNone/>
            </a:pPr>
            <a:r>
              <a:rPr lang="en-GB" sz="2000"/>
              <a:t>I planned to make my marble run in a piece of flat card pinned to the wall but then my Grandad brought me a carpet roll tube and some pipe from and old washing machine. I decided to make a tower using the carpet roll tube and make my run go around them so i could wind the pipe round it. The marble takes around 9 seconds to get through the first piece of pipe. I had to keep moving the pipe to get the correct position for the marble to run through , that is why it is quite tall at 165 cm. I used some egg carton cups with holes in and some toilet roll tubes cut in half lengthways to make channels for the marble to run down. Last week I made a sample zigzag run which i made again on a bigger scale at the end of the run and i also made some steps with sandpaper on as they were in my original drawings.</a:t>
            </a:r>
            <a:endParaRPr sz="2000"/>
          </a:p>
          <a:p>
            <a:pPr marL="0" lvl="0" indent="0" algn="l" rtl="0">
              <a:lnSpc>
                <a:spcPct val="90000"/>
              </a:lnSpc>
              <a:spcBef>
                <a:spcPts val="0"/>
              </a:spcBef>
              <a:spcAft>
                <a:spcPts val="0"/>
              </a:spcAft>
              <a:buClr>
                <a:schemeClr val="dk1"/>
              </a:buClr>
              <a:buSzPts val="2100"/>
              <a:buNone/>
            </a:pPr>
            <a:r>
              <a:rPr lang="en-GB" sz="2000"/>
              <a:t>I had to use a lot of sellotape and hot glue to get things to stick in place.</a:t>
            </a:r>
            <a:endParaRPr sz="2000"/>
          </a:p>
          <a:p>
            <a:pPr marL="0" lvl="0" indent="0" algn="l" rtl="0">
              <a:lnSpc>
                <a:spcPct val="90000"/>
              </a:lnSpc>
              <a:spcBef>
                <a:spcPts val="0"/>
              </a:spcBef>
              <a:spcAft>
                <a:spcPts val="0"/>
              </a:spcAft>
              <a:buClr>
                <a:schemeClr val="dk1"/>
              </a:buClr>
              <a:buSzPts val="2100"/>
              <a:buNone/>
            </a:pPr>
            <a:r>
              <a:rPr lang="en-GB" sz="2000"/>
              <a:t>My marble run does stand up on it's own, the cardboard tubes are thick and were supported at the bottom by some more tube that we cut off the tops of the tube.</a:t>
            </a:r>
            <a:endParaRPr sz="2000"/>
          </a:p>
          <a:p>
            <a:pPr marL="0" lvl="0" indent="0" algn="l" rtl="0">
              <a:lnSpc>
                <a:spcPct val="90000"/>
              </a:lnSpc>
              <a:spcBef>
                <a:spcPts val="0"/>
              </a:spcBef>
              <a:spcAft>
                <a:spcPts val="0"/>
              </a:spcAft>
              <a:buClr>
                <a:schemeClr val="dk1"/>
              </a:buClr>
              <a:buSzPts val="2100"/>
              <a:buNone/>
            </a:pPr>
            <a:r>
              <a:rPr lang="en-GB" sz="2000"/>
              <a:t>I enjoyed watching the marble fall from the top to the bottom, it was hard to get it to last a long time so i had to add on to it more than I thought but it takes 22  seconds to get to the end.</a:t>
            </a:r>
            <a:endParaRPr sz="2000"/>
          </a:p>
          <a:p>
            <a:pPr marL="171450" lvl="0" indent="0" algn="l" rtl="0">
              <a:lnSpc>
                <a:spcPct val="90000"/>
              </a:lnSpc>
              <a:spcBef>
                <a:spcPts val="750"/>
              </a:spcBef>
              <a:spcAft>
                <a:spcPts val="0"/>
              </a:spcAft>
              <a:buNone/>
            </a:pPr>
            <a:endParaRPr/>
          </a:p>
        </p:txBody>
      </p:sp>
      <p:sp>
        <p:nvSpPr>
          <p:cNvPr id="136" name="Google Shape;136;p23"/>
          <p:cNvSpPr txBox="1"/>
          <p:nvPr/>
        </p:nvSpPr>
        <p:spPr>
          <a:xfrm rot="9944021" flipH="1">
            <a:off x="5061453" y="6755773"/>
            <a:ext cx="779128" cy="1855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4"/>
          <p:cNvSpPr txBox="1">
            <a:spLocks noGrp="1"/>
          </p:cNvSpPr>
          <p:nvPr>
            <p:ph type="title"/>
          </p:nvPr>
        </p:nvSpPr>
        <p:spPr>
          <a:xfrm>
            <a:off x="252276" y="117567"/>
            <a:ext cx="86394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GB"/>
              <a:t>Marble Towers in Action</a:t>
            </a:r>
            <a:endParaRPr/>
          </a:p>
        </p:txBody>
      </p:sp>
      <p:sp>
        <p:nvSpPr>
          <p:cNvPr id="142" name="Google Shape;142;p24"/>
          <p:cNvSpPr txBox="1">
            <a:spLocks noGrp="1"/>
          </p:cNvSpPr>
          <p:nvPr>
            <p:ph type="body" idx="1"/>
          </p:nvPr>
        </p:nvSpPr>
        <p:spPr>
          <a:xfrm>
            <a:off x="252275" y="1042249"/>
            <a:ext cx="8639400" cy="5554500"/>
          </a:xfrm>
          <a:prstGeom prst="rect">
            <a:avLst/>
          </a:prstGeom>
        </p:spPr>
        <p:txBody>
          <a:bodyPr spcFirstLastPara="1" wrap="square" lIns="91425" tIns="45700" rIns="91425" bIns="45700" anchor="t" anchorCtr="0">
            <a:noAutofit/>
          </a:bodyPr>
          <a:lstStyle/>
          <a:p>
            <a:pPr marL="0" lvl="0" indent="0" algn="l" rtl="0">
              <a:spcBef>
                <a:spcPts val="750"/>
              </a:spcBef>
              <a:spcAft>
                <a:spcPts val="0"/>
              </a:spcAft>
              <a:buNone/>
            </a:pPr>
            <a:endParaRPr/>
          </a:p>
        </p:txBody>
      </p:sp>
      <p:pic>
        <p:nvPicPr>
          <p:cNvPr id="143" name="Google Shape;143;p24" title="VID-20200707-WA0001.mp4">
            <a:hlinkClick r:id="rId3"/>
          </p:cNvPr>
          <p:cNvPicPr preferRelativeResize="0"/>
          <p:nvPr/>
        </p:nvPicPr>
        <p:blipFill>
          <a:blip r:embed="rId4">
            <a:alphaModFix/>
          </a:blip>
          <a:stretch>
            <a:fillRect/>
          </a:stretch>
        </p:blipFill>
        <p:spPr>
          <a:xfrm>
            <a:off x="1576100" y="1763025"/>
            <a:ext cx="6096000" cy="46676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sp>
        <p:nvSpPr>
          <p:cNvPr id="55" name="Google Shape;55;p13"/>
          <p:cNvSpPr txBox="1">
            <a:spLocks noGrp="1"/>
          </p:cNvSpPr>
          <p:nvPr>
            <p:ph type="title"/>
          </p:nvPr>
        </p:nvSpPr>
        <p:spPr>
          <a:xfrm>
            <a:off x="252276" y="117567"/>
            <a:ext cx="8639447"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F0000"/>
              </a:buClr>
              <a:buSzPts val="3000"/>
              <a:buFont typeface="Arial Rounded"/>
              <a:buNone/>
            </a:pPr>
            <a:r>
              <a:rPr lang="en-GB"/>
              <a:t>Sketch design</a:t>
            </a:r>
            <a:endParaRPr/>
          </a:p>
        </p:txBody>
      </p:sp>
      <p:sp>
        <p:nvSpPr>
          <p:cNvPr id="56" name="Google Shape;56;p13"/>
          <p:cNvSpPr txBox="1">
            <a:spLocks noGrp="1"/>
          </p:cNvSpPr>
          <p:nvPr>
            <p:ph type="body" idx="1"/>
          </p:nvPr>
        </p:nvSpPr>
        <p:spPr>
          <a:xfrm>
            <a:off x="252277" y="1626009"/>
            <a:ext cx="8639447" cy="4970734"/>
          </a:xfrm>
          <a:prstGeom prst="rect">
            <a:avLst/>
          </a:prstGeom>
          <a:noFill/>
          <a:ln>
            <a:noFill/>
          </a:ln>
        </p:spPr>
        <p:txBody>
          <a:bodyPr spcFirstLastPara="1" wrap="square" lIns="91425" tIns="45700" rIns="91425" bIns="45700" anchor="t" anchorCtr="0">
            <a:noAutofit/>
          </a:bodyPr>
          <a:lstStyle/>
          <a:p>
            <a:pPr marL="171450" lvl="0" indent="-171450" algn="l" rtl="0">
              <a:lnSpc>
                <a:spcPct val="90000"/>
              </a:lnSpc>
              <a:spcBef>
                <a:spcPts val="0"/>
              </a:spcBef>
              <a:spcAft>
                <a:spcPts val="0"/>
              </a:spcAft>
              <a:buClr>
                <a:schemeClr val="dk1"/>
              </a:buClr>
              <a:buSzPts val="2100"/>
              <a:buChar char="•"/>
            </a:pPr>
            <a:r>
              <a:rPr lang="en-GB"/>
              <a:t>I designed my run to go flat on the wall so the marble could work it's way through diffeetn things like steps and ramps to get to the bottom.</a:t>
            </a:r>
            <a:endParaRPr/>
          </a:p>
        </p:txBody>
      </p:sp>
      <p:pic>
        <p:nvPicPr>
          <p:cNvPr id="57" name="Google Shape;57;p13"/>
          <p:cNvPicPr preferRelativeResize="0"/>
          <p:nvPr/>
        </p:nvPicPr>
        <p:blipFill>
          <a:blip r:embed="rId3">
            <a:alphaModFix/>
          </a:blip>
          <a:stretch>
            <a:fillRect/>
          </a:stretch>
        </p:blipFill>
        <p:spPr>
          <a:xfrm>
            <a:off x="1438300" y="2296900"/>
            <a:ext cx="6149274" cy="429985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4"/>
          <p:cNvSpPr txBox="1">
            <a:spLocks noGrp="1"/>
          </p:cNvSpPr>
          <p:nvPr>
            <p:ph type="title"/>
          </p:nvPr>
        </p:nvSpPr>
        <p:spPr>
          <a:xfrm>
            <a:off x="252276" y="117567"/>
            <a:ext cx="86394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63" name="Google Shape;63;p14"/>
          <p:cNvSpPr txBox="1">
            <a:spLocks noGrp="1"/>
          </p:cNvSpPr>
          <p:nvPr>
            <p:ph type="body" idx="1"/>
          </p:nvPr>
        </p:nvSpPr>
        <p:spPr>
          <a:xfrm>
            <a:off x="252277" y="1626009"/>
            <a:ext cx="8639400" cy="4970700"/>
          </a:xfrm>
          <a:prstGeom prst="rect">
            <a:avLst/>
          </a:prstGeom>
        </p:spPr>
        <p:txBody>
          <a:bodyPr spcFirstLastPara="1" wrap="square" lIns="91425" tIns="45700" rIns="91425" bIns="45700" anchor="t" anchorCtr="0">
            <a:noAutofit/>
          </a:bodyPr>
          <a:lstStyle/>
          <a:p>
            <a:pPr marL="0" lvl="0" indent="0" algn="l" rtl="0">
              <a:spcBef>
                <a:spcPts val="750"/>
              </a:spcBef>
              <a:spcAft>
                <a:spcPts val="0"/>
              </a:spcAft>
              <a:buNone/>
            </a:pPr>
            <a:endParaRPr/>
          </a:p>
        </p:txBody>
      </p:sp>
      <p:pic>
        <p:nvPicPr>
          <p:cNvPr id="64" name="Google Shape;64;p14"/>
          <p:cNvPicPr preferRelativeResize="0"/>
          <p:nvPr/>
        </p:nvPicPr>
        <p:blipFill>
          <a:blip r:embed="rId3">
            <a:alphaModFix/>
          </a:blip>
          <a:stretch>
            <a:fillRect/>
          </a:stretch>
        </p:blipFill>
        <p:spPr>
          <a:xfrm>
            <a:off x="253775" y="117575"/>
            <a:ext cx="8639401" cy="648007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5"/>
          <p:cNvSpPr txBox="1">
            <a:spLocks noGrp="1"/>
          </p:cNvSpPr>
          <p:nvPr>
            <p:ph type="title"/>
          </p:nvPr>
        </p:nvSpPr>
        <p:spPr>
          <a:xfrm>
            <a:off x="252276" y="117567"/>
            <a:ext cx="86394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70" name="Google Shape;70;p15"/>
          <p:cNvSpPr txBox="1">
            <a:spLocks noGrp="1"/>
          </p:cNvSpPr>
          <p:nvPr>
            <p:ph type="body" idx="1"/>
          </p:nvPr>
        </p:nvSpPr>
        <p:spPr>
          <a:xfrm>
            <a:off x="252277" y="1626009"/>
            <a:ext cx="8639400" cy="4970700"/>
          </a:xfrm>
          <a:prstGeom prst="rect">
            <a:avLst/>
          </a:prstGeom>
        </p:spPr>
        <p:txBody>
          <a:bodyPr spcFirstLastPara="1" wrap="square" lIns="91425" tIns="45700" rIns="91425" bIns="45700" anchor="t" anchorCtr="0">
            <a:noAutofit/>
          </a:bodyPr>
          <a:lstStyle/>
          <a:p>
            <a:pPr marL="0" lvl="0" indent="0" algn="l" rtl="0">
              <a:spcBef>
                <a:spcPts val="750"/>
              </a:spcBef>
              <a:spcAft>
                <a:spcPts val="0"/>
              </a:spcAft>
              <a:buNone/>
            </a:pPr>
            <a:endParaRPr/>
          </a:p>
        </p:txBody>
      </p:sp>
      <p:pic>
        <p:nvPicPr>
          <p:cNvPr id="71" name="Google Shape;71;p15"/>
          <p:cNvPicPr preferRelativeResize="0"/>
          <p:nvPr/>
        </p:nvPicPr>
        <p:blipFill>
          <a:blip r:embed="rId3">
            <a:alphaModFix/>
          </a:blip>
          <a:stretch>
            <a:fillRect/>
          </a:stretch>
        </p:blipFill>
        <p:spPr>
          <a:xfrm>
            <a:off x="250825" y="115900"/>
            <a:ext cx="8639401" cy="67421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6"/>
          <p:cNvSpPr txBox="1">
            <a:spLocks noGrp="1"/>
          </p:cNvSpPr>
          <p:nvPr>
            <p:ph type="title"/>
          </p:nvPr>
        </p:nvSpPr>
        <p:spPr>
          <a:xfrm>
            <a:off x="252275" y="117575"/>
            <a:ext cx="8639400" cy="6090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GB"/>
              <a:t>My basic initial idea.</a:t>
            </a:r>
            <a:endParaRPr/>
          </a:p>
        </p:txBody>
      </p:sp>
      <p:sp>
        <p:nvSpPr>
          <p:cNvPr id="77" name="Google Shape;77;p16"/>
          <p:cNvSpPr txBox="1">
            <a:spLocks noGrp="1"/>
          </p:cNvSpPr>
          <p:nvPr>
            <p:ph type="body" idx="1"/>
          </p:nvPr>
        </p:nvSpPr>
        <p:spPr>
          <a:xfrm>
            <a:off x="252277" y="1626009"/>
            <a:ext cx="8639400" cy="4970700"/>
          </a:xfrm>
          <a:prstGeom prst="rect">
            <a:avLst/>
          </a:prstGeom>
        </p:spPr>
        <p:txBody>
          <a:bodyPr spcFirstLastPara="1" wrap="square" lIns="91425" tIns="45700" rIns="91425" bIns="45700" anchor="t" anchorCtr="0">
            <a:noAutofit/>
          </a:bodyPr>
          <a:lstStyle/>
          <a:p>
            <a:pPr marL="0" lvl="0" indent="0" algn="l" rtl="0">
              <a:spcBef>
                <a:spcPts val="750"/>
              </a:spcBef>
              <a:spcAft>
                <a:spcPts val="0"/>
              </a:spcAft>
              <a:buNone/>
            </a:pPr>
            <a:endParaRPr/>
          </a:p>
        </p:txBody>
      </p:sp>
      <p:pic>
        <p:nvPicPr>
          <p:cNvPr id="78" name="Google Shape;78;p16"/>
          <p:cNvPicPr preferRelativeResize="0"/>
          <p:nvPr/>
        </p:nvPicPr>
        <p:blipFill>
          <a:blip r:embed="rId3">
            <a:alphaModFix/>
          </a:blip>
          <a:stretch>
            <a:fillRect/>
          </a:stretch>
        </p:blipFill>
        <p:spPr>
          <a:xfrm>
            <a:off x="252275" y="726600"/>
            <a:ext cx="7470800" cy="599642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7"/>
          <p:cNvSpPr txBox="1">
            <a:spLocks noGrp="1"/>
          </p:cNvSpPr>
          <p:nvPr>
            <p:ph type="title"/>
          </p:nvPr>
        </p:nvSpPr>
        <p:spPr>
          <a:xfrm>
            <a:off x="252276" y="117567"/>
            <a:ext cx="8639447"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F0000"/>
              </a:buClr>
              <a:buSzPts val="3000"/>
              <a:buFont typeface="Arial Rounded"/>
              <a:buNone/>
            </a:pPr>
            <a:r>
              <a:rPr lang="en-GB"/>
              <a:t>Friction</a:t>
            </a:r>
            <a:endParaRPr/>
          </a:p>
        </p:txBody>
      </p:sp>
      <p:sp>
        <p:nvSpPr>
          <p:cNvPr id="84" name="Google Shape;84;p17"/>
          <p:cNvSpPr txBox="1">
            <a:spLocks noGrp="1"/>
          </p:cNvSpPr>
          <p:nvPr>
            <p:ph type="body" idx="1"/>
          </p:nvPr>
        </p:nvSpPr>
        <p:spPr>
          <a:xfrm>
            <a:off x="252277" y="1626009"/>
            <a:ext cx="8639447" cy="4970734"/>
          </a:xfrm>
          <a:prstGeom prst="rect">
            <a:avLst/>
          </a:prstGeom>
          <a:noFill/>
          <a:ln>
            <a:noFill/>
          </a:ln>
        </p:spPr>
        <p:txBody>
          <a:bodyPr spcFirstLastPara="1" wrap="square" lIns="91425" tIns="45700" rIns="91425" bIns="45700" anchor="t" anchorCtr="0">
            <a:noAutofit/>
          </a:bodyPr>
          <a:lstStyle/>
          <a:p>
            <a:pPr marL="0" lvl="0" indent="0" algn="l" rtl="0">
              <a:spcBef>
                <a:spcPts val="750"/>
              </a:spcBef>
              <a:spcAft>
                <a:spcPts val="0"/>
              </a:spcAft>
              <a:buNone/>
            </a:pPr>
            <a:endParaRPr/>
          </a:p>
        </p:txBody>
      </p:sp>
      <p:pic>
        <p:nvPicPr>
          <p:cNvPr id="85" name="Google Shape;85;p17" title="20200707_153557.mp4">
            <a:hlinkClick r:id="rId3"/>
          </p:cNvPr>
          <p:cNvPicPr preferRelativeResize="0"/>
          <p:nvPr/>
        </p:nvPicPr>
        <p:blipFill>
          <a:blip r:embed="rId4">
            <a:alphaModFix/>
          </a:blip>
          <a:stretch>
            <a:fillRect/>
          </a:stretch>
        </p:blipFill>
        <p:spPr>
          <a:xfrm>
            <a:off x="252275" y="1714500"/>
            <a:ext cx="3374750" cy="3429000"/>
          </a:xfrm>
          <a:prstGeom prst="rect">
            <a:avLst/>
          </a:prstGeom>
          <a:noFill/>
          <a:ln>
            <a:noFill/>
          </a:ln>
        </p:spPr>
      </p:pic>
      <p:sp>
        <p:nvSpPr>
          <p:cNvPr id="86" name="Google Shape;86;p17"/>
          <p:cNvSpPr txBox="1"/>
          <p:nvPr/>
        </p:nvSpPr>
        <p:spPr>
          <a:xfrm>
            <a:off x="3970975" y="1803100"/>
            <a:ext cx="4846500" cy="4335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800"/>
              <a:t>I added some sandpaper to half a toilet roll tube  and left the other half with none. I expected it to slow the marble down at least a little bit with the friction caused by the marble rubbing against it but it didn't appear to. I added a wavy line of hot glue on top of the sandpaper and when it dried this did a better job at slowing the marble as it had more larger to bumps to get over</a:t>
            </a:r>
            <a:r>
              <a:rPr lang="en-GB"/>
              <a:t>. </a:t>
            </a:r>
            <a:r>
              <a:rPr lang="en-GB" sz="1800"/>
              <a:t>I also had a half tube with some dressing plaster in it and I think that worked better than the sandpaper at slowing the marble.</a:t>
            </a:r>
            <a:endParaRPr sz="18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8"/>
          <p:cNvSpPr txBox="1">
            <a:spLocks noGrp="1"/>
          </p:cNvSpPr>
          <p:nvPr>
            <p:ph type="title"/>
          </p:nvPr>
        </p:nvSpPr>
        <p:spPr>
          <a:xfrm>
            <a:off x="252275" y="117573"/>
            <a:ext cx="8639400" cy="9144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F0000"/>
              </a:buClr>
              <a:buSzPts val="3000"/>
              <a:buFont typeface="Arial Rounded"/>
              <a:buNone/>
            </a:pPr>
            <a:r>
              <a:rPr lang="en-GB"/>
              <a:t>Structures</a:t>
            </a:r>
            <a:endParaRPr/>
          </a:p>
        </p:txBody>
      </p:sp>
      <p:sp>
        <p:nvSpPr>
          <p:cNvPr id="92" name="Google Shape;92;p18"/>
          <p:cNvSpPr txBox="1">
            <a:spLocks noGrp="1"/>
          </p:cNvSpPr>
          <p:nvPr>
            <p:ph type="body" idx="1"/>
          </p:nvPr>
        </p:nvSpPr>
        <p:spPr>
          <a:xfrm>
            <a:off x="252277" y="1626009"/>
            <a:ext cx="8639447" cy="4970734"/>
          </a:xfrm>
          <a:prstGeom prst="rect">
            <a:avLst/>
          </a:prstGeom>
          <a:noFill/>
          <a:ln>
            <a:noFill/>
          </a:ln>
        </p:spPr>
        <p:txBody>
          <a:bodyPr spcFirstLastPara="1" wrap="square" lIns="91425" tIns="45700" rIns="91425" bIns="45700" anchor="t" anchorCtr="0">
            <a:noAutofit/>
          </a:bodyPr>
          <a:lstStyle/>
          <a:p>
            <a:pPr marL="171450" lvl="0" indent="0" algn="l" rtl="0">
              <a:lnSpc>
                <a:spcPct val="90000"/>
              </a:lnSpc>
              <a:spcBef>
                <a:spcPts val="0"/>
              </a:spcBef>
              <a:spcAft>
                <a:spcPts val="0"/>
              </a:spcAft>
              <a:buNone/>
            </a:pPr>
            <a:r>
              <a:rPr lang="en-GB"/>
              <a:t>I tried to use paper for some of my ideas but the paper wasn’t strong enough to hold the marble and it wasn’t easy to make the shapes I wanted.</a:t>
            </a:r>
            <a:endParaRPr/>
          </a:p>
          <a:p>
            <a:pPr marL="171450" lvl="0" indent="0" algn="l" rtl="0">
              <a:lnSpc>
                <a:spcPct val="90000"/>
              </a:lnSpc>
              <a:spcBef>
                <a:spcPts val="0"/>
              </a:spcBef>
              <a:spcAft>
                <a:spcPts val="0"/>
              </a:spcAft>
              <a:buNone/>
            </a:pPr>
            <a:endParaRPr/>
          </a:p>
          <a:p>
            <a:pPr marL="171450" lvl="0" indent="0" algn="l" rtl="0">
              <a:lnSpc>
                <a:spcPct val="90000"/>
              </a:lnSpc>
              <a:spcBef>
                <a:spcPts val="0"/>
              </a:spcBef>
              <a:spcAft>
                <a:spcPts val="0"/>
              </a:spcAft>
              <a:buNone/>
            </a:pPr>
            <a:endParaRPr/>
          </a:p>
          <a:p>
            <a:pPr marL="171450" lvl="0" indent="-38100" algn="l" rtl="0">
              <a:lnSpc>
                <a:spcPct val="90000"/>
              </a:lnSpc>
              <a:spcBef>
                <a:spcPts val="750"/>
              </a:spcBef>
              <a:spcAft>
                <a:spcPts val="0"/>
              </a:spcAft>
              <a:buClr>
                <a:schemeClr val="dk1"/>
              </a:buClr>
              <a:buSzPts val="2100"/>
              <a:buNone/>
            </a:pPr>
            <a:endParaRPr/>
          </a:p>
        </p:txBody>
      </p:sp>
      <p:pic>
        <p:nvPicPr>
          <p:cNvPr id="93" name="Google Shape;93;p18"/>
          <p:cNvPicPr preferRelativeResize="0"/>
          <p:nvPr/>
        </p:nvPicPr>
        <p:blipFill>
          <a:blip r:embed="rId3">
            <a:alphaModFix/>
          </a:blip>
          <a:stretch>
            <a:fillRect/>
          </a:stretch>
        </p:blipFill>
        <p:spPr>
          <a:xfrm rot="-5400000">
            <a:off x="516588" y="2387087"/>
            <a:ext cx="3287975" cy="3819501"/>
          </a:xfrm>
          <a:prstGeom prst="rect">
            <a:avLst/>
          </a:prstGeom>
          <a:noFill/>
          <a:ln>
            <a:noFill/>
          </a:ln>
        </p:spPr>
      </p:pic>
      <p:sp>
        <p:nvSpPr>
          <p:cNvPr id="94" name="Google Shape;94;p18"/>
          <p:cNvSpPr txBox="1"/>
          <p:nvPr/>
        </p:nvSpPr>
        <p:spPr>
          <a:xfrm>
            <a:off x="4190975" y="2803650"/>
            <a:ext cx="4700700" cy="2065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a:t>I drew around some circle shapes to try and make some cone shapes of different sizes.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9"/>
          <p:cNvSpPr txBox="1">
            <a:spLocks noGrp="1"/>
          </p:cNvSpPr>
          <p:nvPr>
            <p:ph type="title"/>
          </p:nvPr>
        </p:nvSpPr>
        <p:spPr>
          <a:xfrm>
            <a:off x="314575" y="115897"/>
            <a:ext cx="8639400" cy="3984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GB"/>
              <a:t>Paper Experiments</a:t>
            </a:r>
            <a:endParaRPr/>
          </a:p>
        </p:txBody>
      </p:sp>
      <p:sp>
        <p:nvSpPr>
          <p:cNvPr id="100" name="Google Shape;100;p19"/>
          <p:cNvSpPr txBox="1">
            <a:spLocks noGrp="1"/>
          </p:cNvSpPr>
          <p:nvPr>
            <p:ph type="body" idx="1"/>
          </p:nvPr>
        </p:nvSpPr>
        <p:spPr>
          <a:xfrm>
            <a:off x="60150" y="514200"/>
            <a:ext cx="9023700" cy="7188600"/>
          </a:xfrm>
          <a:prstGeom prst="rect">
            <a:avLst/>
          </a:prstGeom>
        </p:spPr>
        <p:txBody>
          <a:bodyPr spcFirstLastPara="1" wrap="square" lIns="91425" tIns="45700" rIns="91425" bIns="45700" anchor="t" anchorCtr="0">
            <a:noAutofit/>
          </a:bodyPr>
          <a:lstStyle/>
          <a:p>
            <a:pPr marL="0" lvl="0" indent="0" algn="l" rtl="0">
              <a:spcBef>
                <a:spcPts val="750"/>
              </a:spcBef>
              <a:spcAft>
                <a:spcPts val="0"/>
              </a:spcAft>
              <a:buNone/>
            </a:pPr>
            <a:r>
              <a:rPr lang="en-GB"/>
              <a:t>I made some cone shapes and then made a mini marble run to see how they would work out but the marble was too heavy and it kept breaking so i decided to use egg cartons made of card instead of the paper and i used cardboard in all of my run as it was much stronger and was able to take the weight of the marble over and over again.</a:t>
            </a:r>
            <a:endParaRPr/>
          </a:p>
        </p:txBody>
      </p:sp>
      <p:pic>
        <p:nvPicPr>
          <p:cNvPr id="101" name="Google Shape;101;p19"/>
          <p:cNvPicPr preferRelativeResize="0"/>
          <p:nvPr/>
        </p:nvPicPr>
        <p:blipFill>
          <a:blip r:embed="rId3">
            <a:alphaModFix/>
          </a:blip>
          <a:stretch>
            <a:fillRect/>
          </a:stretch>
        </p:blipFill>
        <p:spPr>
          <a:xfrm>
            <a:off x="0" y="3096450"/>
            <a:ext cx="3697848" cy="3501202"/>
          </a:xfrm>
          <a:prstGeom prst="rect">
            <a:avLst/>
          </a:prstGeom>
          <a:noFill/>
          <a:ln>
            <a:noFill/>
          </a:ln>
        </p:spPr>
      </p:pic>
      <p:pic>
        <p:nvPicPr>
          <p:cNvPr id="102" name="Google Shape;102;p19" title="paper video">
            <a:hlinkClick r:id="rId4"/>
          </p:cNvPr>
          <p:cNvPicPr preferRelativeResize="0"/>
          <p:nvPr/>
        </p:nvPicPr>
        <p:blipFill>
          <a:blip r:embed="rId5">
            <a:alphaModFix/>
          </a:blip>
          <a:stretch>
            <a:fillRect/>
          </a:stretch>
        </p:blipFill>
        <p:spPr>
          <a:xfrm>
            <a:off x="4109425" y="2861700"/>
            <a:ext cx="4844550" cy="37359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20"/>
          <p:cNvSpPr txBox="1">
            <a:spLocks noGrp="1"/>
          </p:cNvSpPr>
          <p:nvPr>
            <p:ph type="title"/>
          </p:nvPr>
        </p:nvSpPr>
        <p:spPr>
          <a:xfrm>
            <a:off x="554525" y="6"/>
            <a:ext cx="8639400" cy="5733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F0000"/>
              </a:buClr>
              <a:buSzPts val="3000"/>
              <a:buFont typeface="Arial Rounded"/>
              <a:buNone/>
            </a:pPr>
            <a:r>
              <a:rPr lang="en-GB"/>
              <a:t>My Marble Run</a:t>
            </a:r>
            <a:endParaRPr/>
          </a:p>
        </p:txBody>
      </p:sp>
      <p:sp>
        <p:nvSpPr>
          <p:cNvPr id="108" name="Google Shape;108;p20"/>
          <p:cNvSpPr txBox="1">
            <a:spLocks noGrp="1"/>
          </p:cNvSpPr>
          <p:nvPr>
            <p:ph type="body" idx="1"/>
          </p:nvPr>
        </p:nvSpPr>
        <p:spPr>
          <a:xfrm>
            <a:off x="252276" y="1626000"/>
            <a:ext cx="3199800" cy="4970700"/>
          </a:xfrm>
          <a:prstGeom prst="rect">
            <a:avLst/>
          </a:prstGeom>
          <a:noFill/>
          <a:ln>
            <a:noFill/>
          </a:ln>
        </p:spPr>
        <p:txBody>
          <a:bodyPr spcFirstLastPara="1" wrap="square" lIns="91425" tIns="45700" rIns="91425" bIns="45700" anchor="t" anchorCtr="0">
            <a:noAutofit/>
          </a:bodyPr>
          <a:lstStyle/>
          <a:p>
            <a:pPr marL="171450" lvl="0" indent="0" algn="l" rtl="0">
              <a:lnSpc>
                <a:spcPct val="90000"/>
              </a:lnSpc>
              <a:spcBef>
                <a:spcPts val="0"/>
              </a:spcBef>
              <a:spcAft>
                <a:spcPts val="0"/>
              </a:spcAft>
              <a:buNone/>
            </a:pPr>
            <a:endParaRPr/>
          </a:p>
        </p:txBody>
      </p:sp>
      <p:sp>
        <p:nvSpPr>
          <p:cNvPr id="109" name="Google Shape;109;p20"/>
          <p:cNvSpPr txBox="1"/>
          <p:nvPr/>
        </p:nvSpPr>
        <p:spPr>
          <a:xfrm rot="-856525">
            <a:off x="4169587" y="5020931"/>
            <a:ext cx="4670474" cy="101566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a:p>
        </p:txBody>
      </p:sp>
      <p:pic>
        <p:nvPicPr>
          <p:cNvPr id="110" name="Google Shape;110;p20"/>
          <p:cNvPicPr preferRelativeResize="0"/>
          <p:nvPr/>
        </p:nvPicPr>
        <p:blipFill>
          <a:blip r:embed="rId3">
            <a:alphaModFix/>
          </a:blip>
          <a:stretch>
            <a:fillRect/>
          </a:stretch>
        </p:blipFill>
        <p:spPr>
          <a:xfrm rot="5400000" flipH="1">
            <a:off x="-509627" y="2335023"/>
            <a:ext cx="5221652" cy="3697853"/>
          </a:xfrm>
          <a:prstGeom prst="rect">
            <a:avLst/>
          </a:prstGeom>
          <a:noFill/>
          <a:ln>
            <a:noFill/>
          </a:ln>
        </p:spPr>
      </p:pic>
      <p:pic>
        <p:nvPicPr>
          <p:cNvPr id="111" name="Google Shape;111;p20"/>
          <p:cNvPicPr preferRelativeResize="0"/>
          <p:nvPr/>
        </p:nvPicPr>
        <p:blipFill>
          <a:blip r:embed="rId4">
            <a:alphaModFix/>
          </a:blip>
          <a:stretch>
            <a:fillRect/>
          </a:stretch>
        </p:blipFill>
        <p:spPr>
          <a:xfrm rot="-5400000">
            <a:off x="3912349" y="2226499"/>
            <a:ext cx="5242527" cy="3853725"/>
          </a:xfrm>
          <a:prstGeom prst="rect">
            <a:avLst/>
          </a:prstGeom>
          <a:noFill/>
          <a:ln>
            <a:noFill/>
          </a:ln>
        </p:spPr>
      </p:pic>
      <p:sp>
        <p:nvSpPr>
          <p:cNvPr id="112" name="Google Shape;112;p20"/>
          <p:cNvSpPr txBox="1"/>
          <p:nvPr/>
        </p:nvSpPr>
        <p:spPr>
          <a:xfrm>
            <a:off x="252275" y="681900"/>
            <a:ext cx="8735100" cy="850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a:t>The tubes were too tall tall so my Grandad used his saw to cut them down so I could then tape them together with strong sellotape. The 2 bits we cut off I stuck to the bottom as supports so it wouldn’t fall over.</a:t>
            </a:r>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682</Words>
  <Application>Microsoft Office PowerPoint</Application>
  <PresentationFormat>On-screen Show (4:3)</PresentationFormat>
  <Paragraphs>26</Paragraphs>
  <Slides>13</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Arial Rounded</vt:lpstr>
      <vt:lpstr>Calibri</vt:lpstr>
      <vt:lpstr>Office Theme</vt:lpstr>
      <vt:lpstr>My Marble Run</vt:lpstr>
      <vt:lpstr>Sketch design</vt:lpstr>
      <vt:lpstr>PowerPoint Presentation</vt:lpstr>
      <vt:lpstr>PowerPoint Presentation</vt:lpstr>
      <vt:lpstr>My basic initial idea.</vt:lpstr>
      <vt:lpstr>Friction</vt:lpstr>
      <vt:lpstr>Structures</vt:lpstr>
      <vt:lpstr>Paper Experiments</vt:lpstr>
      <vt:lpstr>My Marble Run</vt:lpstr>
      <vt:lpstr>My Marble Run</vt:lpstr>
      <vt:lpstr>My Marble Run</vt:lpstr>
      <vt:lpstr>Evaluation</vt:lpstr>
      <vt:lpstr>Marble Towers in Action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My Marble Run</dc:title>
  <dc:creator>Cordwell, Simon</dc:creator>
  <cp:lastModifiedBy>Cordwell, Simon</cp:lastModifiedBy>
  <cp:revision>2</cp:revision>
  <dcterms:modified xsi:type="dcterms:W3CDTF">2020-07-13T08:59:16Z</dcterms:modified>
</cp:coreProperties>
</file>