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4" d="100"/>
          <a:sy n="114" d="100"/>
        </p:scale>
        <p:origin x="714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8b52a4cfdb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8b52a4cfdb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8b52a4cfdb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8b52a4cfdb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8b52a4cfdb_2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8b52a4cfdb_2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1550" y="181575"/>
            <a:ext cx="801647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6728600" y="1885500"/>
            <a:ext cx="1786800" cy="40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b="1"/>
              <a:t>Lucy Willetts</a:t>
            </a:r>
            <a:endParaRPr sz="1900" b="1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427626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/>
          <p:nvPr/>
        </p:nvSpPr>
        <p:spPr>
          <a:xfrm>
            <a:off x="5968725" y="1885500"/>
            <a:ext cx="2546700" cy="40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b="1"/>
              <a:t>Charlotte Commons</a:t>
            </a:r>
            <a:endParaRPr sz="1900" b="1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8500" y="78313"/>
            <a:ext cx="2703749" cy="3605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5"/>
          <p:cNvPicPr preferRelativeResize="0"/>
          <p:nvPr/>
        </p:nvPicPr>
        <p:blipFill rotWithShape="1">
          <a:blip r:embed="rId4">
            <a:alphaModFix/>
          </a:blip>
          <a:srcRect t="1520" b="-1520"/>
          <a:stretch/>
        </p:blipFill>
        <p:spPr>
          <a:xfrm>
            <a:off x="5117800" y="0"/>
            <a:ext cx="2821219" cy="3761626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/>
          <p:nvPr/>
        </p:nvSpPr>
        <p:spPr>
          <a:xfrm>
            <a:off x="363475" y="3876188"/>
            <a:ext cx="7923900" cy="9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latin typeface="Calibri"/>
                <a:ea typeface="Calibri"/>
                <a:cs typeface="Calibri"/>
                <a:sym typeface="Calibri"/>
              </a:rPr>
              <a:t>I attempted lava lamps again, but it still did not work how it is supposed to. Please look at the video, it was fun to watch for 20 seconds. 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15"/>
          <p:cNvSpPr txBox="1"/>
          <p:nvPr/>
        </p:nvSpPr>
        <p:spPr>
          <a:xfrm>
            <a:off x="7200900" y="1942025"/>
            <a:ext cx="1650300" cy="40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b="1"/>
              <a:t>Kyle Barron</a:t>
            </a:r>
            <a:endParaRPr sz="1900" b="1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68500" cy="44711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6"/>
          <p:cNvSpPr txBox="1"/>
          <p:nvPr/>
        </p:nvSpPr>
        <p:spPr>
          <a:xfrm>
            <a:off x="6850475" y="1942025"/>
            <a:ext cx="2000700" cy="40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b="1"/>
              <a:t>Ethan Turney</a:t>
            </a:r>
            <a:endParaRPr sz="1900" b="1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</Words>
  <Application>Microsoft Office PowerPoint</Application>
  <PresentationFormat>On-screen Show (16:9)</PresentationFormat>
  <Paragraphs>5</Paragraphs>
  <Slides>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Arial</vt:lpstr>
      <vt:lpstr>Calibri</vt:lpstr>
      <vt:lpstr>Simple Light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Cordwell, Simon</dc:creator>
  <cp:lastModifiedBy>Cordwell, Simon</cp:lastModifiedBy>
  <cp:revision>1</cp:revision>
  <dcterms:modified xsi:type="dcterms:W3CDTF">2020-07-13T08:33:51Z</dcterms:modified>
</cp:coreProperties>
</file>