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2" r:id="rId8"/>
    <p:sldId id="260" r:id="rId9"/>
    <p:sldId id="25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5C7FC-E73A-4719-AA0F-625FADF1373B}" v="432" dt="2021-05-21T07:32:34.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dwell, Simon" userId="99c551b2-ad2d-45ba-9562-df6dfb9b29d0" providerId="ADAL" clId="{C755C7FC-E73A-4719-AA0F-625FADF1373B}"/>
    <pc:docChg chg="modSld">
      <pc:chgData name="Cordwell, Simon" userId="99c551b2-ad2d-45ba-9562-df6dfb9b29d0" providerId="ADAL" clId="{C755C7FC-E73A-4719-AA0F-625FADF1373B}" dt="2021-05-21T07:32:34.403" v="422"/>
      <pc:docMkLst>
        <pc:docMk/>
      </pc:docMkLst>
      <pc:sldChg chg="addSp delSp modSp modTransition modAnim">
        <pc:chgData name="Cordwell, Simon" userId="99c551b2-ad2d-45ba-9562-df6dfb9b29d0" providerId="ADAL" clId="{C755C7FC-E73A-4719-AA0F-625FADF1373B}" dt="2021-05-21T07:26:43.760" v="419"/>
        <pc:sldMkLst>
          <pc:docMk/>
          <pc:sldMk cId="923371530" sldId="257"/>
        </pc:sldMkLst>
        <pc:spChg chg="mod">
          <ac:chgData name="Cordwell, Simon" userId="99c551b2-ad2d-45ba-9562-df6dfb9b29d0" providerId="ADAL" clId="{C755C7FC-E73A-4719-AA0F-625FADF1373B}" dt="2021-05-21T07:16:58.992" v="401" actId="1076"/>
          <ac:spMkLst>
            <pc:docMk/>
            <pc:sldMk cId="923371530" sldId="257"/>
            <ac:spMk id="4" creationId="{434B580B-5335-4114-AA17-4E1002C77277}"/>
          </ac:spMkLst>
        </pc:spChg>
        <pc:spChg chg="mod">
          <ac:chgData name="Cordwell, Simon" userId="99c551b2-ad2d-45ba-9562-df6dfb9b29d0" providerId="ADAL" clId="{C755C7FC-E73A-4719-AA0F-625FADF1373B}" dt="2021-05-21T07:16:56.322" v="400" actId="1076"/>
          <ac:spMkLst>
            <pc:docMk/>
            <pc:sldMk cId="923371530" sldId="257"/>
            <ac:spMk id="6" creationId="{94769147-AFED-474A-9E12-B3D5E37477B3}"/>
          </ac:spMkLst>
        </pc:spChg>
        <pc:graphicFrameChg chg="mod">
          <ac:chgData name="Cordwell, Simon" userId="99c551b2-ad2d-45ba-9562-df6dfb9b29d0" providerId="ADAL" clId="{C755C7FC-E73A-4719-AA0F-625FADF1373B}" dt="2021-05-21T07:17:03.743" v="403" actId="1076"/>
          <ac:graphicFrameMkLst>
            <pc:docMk/>
            <pc:sldMk cId="923371530" sldId="257"/>
            <ac:graphicFrameMk id="5" creationId="{1F3DD270-0F0F-474B-8D38-B69B764B65AE}"/>
          </ac:graphicFrameMkLst>
        </pc:graphicFrameChg>
        <pc:picChg chg="add del mod">
          <ac:chgData name="Cordwell, Simon" userId="99c551b2-ad2d-45ba-9562-df6dfb9b29d0" providerId="ADAL" clId="{C755C7FC-E73A-4719-AA0F-625FADF1373B}" dt="2021-05-21T07:00:24.267" v="383"/>
          <ac:picMkLst>
            <pc:docMk/>
            <pc:sldMk cId="923371530" sldId="257"/>
            <ac:picMk id="3" creationId="{DAB4CB17-6BE9-4BA1-B720-A258B1C76082}"/>
          </ac:picMkLst>
        </pc:picChg>
        <pc:picChg chg="add del mod">
          <ac:chgData name="Cordwell, Simon" userId="99c551b2-ad2d-45ba-9562-df6dfb9b29d0" providerId="ADAL" clId="{C755C7FC-E73A-4719-AA0F-625FADF1373B}" dt="2021-05-21T07:00:29.343" v="384"/>
          <ac:picMkLst>
            <pc:docMk/>
            <pc:sldMk cId="923371530" sldId="257"/>
            <ac:picMk id="7" creationId="{4AED88E2-24EA-4715-994F-61519FBFAA3B}"/>
          </ac:picMkLst>
        </pc:picChg>
        <pc:picChg chg="del">
          <ac:chgData name="Cordwell, Simon" userId="99c551b2-ad2d-45ba-9562-df6dfb9b29d0" providerId="ADAL" clId="{C755C7FC-E73A-4719-AA0F-625FADF1373B}" dt="2021-05-21T06:56:40.142" v="381"/>
          <ac:picMkLst>
            <pc:docMk/>
            <pc:sldMk cId="923371530" sldId="257"/>
            <ac:picMk id="8" creationId="{B83016E4-3786-478D-B36E-31B48E081B1A}"/>
          </ac:picMkLst>
        </pc:picChg>
        <pc:picChg chg="add del mod">
          <ac:chgData name="Cordwell, Simon" userId="99c551b2-ad2d-45ba-9562-df6dfb9b29d0" providerId="ADAL" clId="{C755C7FC-E73A-4719-AA0F-625FADF1373B}" dt="2021-05-21T07:07:26.359" v="386"/>
          <ac:picMkLst>
            <pc:docMk/>
            <pc:sldMk cId="923371530" sldId="257"/>
            <ac:picMk id="9" creationId="{19D23F7C-181D-45B5-A3F2-A8BDE766B17E}"/>
          </ac:picMkLst>
        </pc:picChg>
        <pc:picChg chg="add del mod">
          <ac:chgData name="Cordwell, Simon" userId="99c551b2-ad2d-45ba-9562-df6dfb9b29d0" providerId="ADAL" clId="{C755C7FC-E73A-4719-AA0F-625FADF1373B}" dt="2021-05-21T07:18:36.902" v="407"/>
          <ac:picMkLst>
            <pc:docMk/>
            <pc:sldMk cId="923371530" sldId="257"/>
            <ac:picMk id="10" creationId="{D0AB08DB-B1A4-4D5B-97BB-3E55EEE83D68}"/>
          </ac:picMkLst>
        </pc:picChg>
        <pc:picChg chg="add mod">
          <ac:chgData name="Cordwell, Simon" userId="99c551b2-ad2d-45ba-9562-df6dfb9b29d0" providerId="ADAL" clId="{C755C7FC-E73A-4719-AA0F-625FADF1373B}" dt="2021-05-21T07:17:13.471" v="406" actId="1076"/>
          <ac:picMkLst>
            <pc:docMk/>
            <pc:sldMk cId="923371530" sldId="257"/>
            <ac:picMk id="11" creationId="{B98832ED-16FE-4D5E-B3E0-8C2B36119233}"/>
          </ac:picMkLst>
        </pc:picChg>
        <pc:picChg chg="add del mod">
          <ac:chgData name="Cordwell, Simon" userId="99c551b2-ad2d-45ba-9562-df6dfb9b29d0" providerId="ADAL" clId="{C755C7FC-E73A-4719-AA0F-625FADF1373B}" dt="2021-05-21T07:21:16.589" v="409"/>
          <ac:picMkLst>
            <pc:docMk/>
            <pc:sldMk cId="923371530" sldId="257"/>
            <ac:picMk id="12" creationId="{BAFD4734-B11A-4774-AE0B-FD2DFCD4460C}"/>
          </ac:picMkLst>
        </pc:picChg>
        <pc:picChg chg="add del mod">
          <ac:chgData name="Cordwell, Simon" userId="99c551b2-ad2d-45ba-9562-df6dfb9b29d0" providerId="ADAL" clId="{C755C7FC-E73A-4719-AA0F-625FADF1373B}" dt="2021-05-21T07:22:12.572" v="410"/>
          <ac:picMkLst>
            <pc:docMk/>
            <pc:sldMk cId="923371530" sldId="257"/>
            <ac:picMk id="13" creationId="{4EBBB3AF-48BC-412D-ADFD-13721736E88E}"/>
          </ac:picMkLst>
        </pc:picChg>
        <pc:picChg chg="add del mod">
          <ac:chgData name="Cordwell, Simon" userId="99c551b2-ad2d-45ba-9562-df6dfb9b29d0" providerId="ADAL" clId="{C755C7FC-E73A-4719-AA0F-625FADF1373B}" dt="2021-05-21T07:23:59.401" v="412"/>
          <ac:picMkLst>
            <pc:docMk/>
            <pc:sldMk cId="923371530" sldId="257"/>
            <ac:picMk id="14" creationId="{A1E427AF-4F0F-4DE8-AA7F-344E86BD59F6}"/>
          </ac:picMkLst>
        </pc:picChg>
        <pc:picChg chg="add del mod">
          <ac:chgData name="Cordwell, Simon" userId="99c551b2-ad2d-45ba-9562-df6dfb9b29d0" providerId="ADAL" clId="{C755C7FC-E73A-4719-AA0F-625FADF1373B}" dt="2021-05-21T07:24:33.821" v="414"/>
          <ac:picMkLst>
            <pc:docMk/>
            <pc:sldMk cId="923371530" sldId="257"/>
            <ac:picMk id="15" creationId="{C66DDA1B-2C11-4612-9D20-0A253257C91E}"/>
          </ac:picMkLst>
        </pc:picChg>
        <pc:picChg chg="add del mod">
          <ac:chgData name="Cordwell, Simon" userId="99c551b2-ad2d-45ba-9562-df6dfb9b29d0" providerId="ADAL" clId="{C755C7FC-E73A-4719-AA0F-625FADF1373B}" dt="2021-05-21T07:25:07.411" v="416"/>
          <ac:picMkLst>
            <pc:docMk/>
            <pc:sldMk cId="923371530" sldId="257"/>
            <ac:picMk id="16" creationId="{7C1C4758-8B83-4F10-AEE7-1D71BBBBD158}"/>
          </ac:picMkLst>
        </pc:picChg>
        <pc:picChg chg="add del mod">
          <ac:chgData name="Cordwell, Simon" userId="99c551b2-ad2d-45ba-9562-df6dfb9b29d0" providerId="ADAL" clId="{C755C7FC-E73A-4719-AA0F-625FADF1373B}" dt="2021-05-21T07:25:24.986" v="418"/>
          <ac:picMkLst>
            <pc:docMk/>
            <pc:sldMk cId="923371530" sldId="257"/>
            <ac:picMk id="17" creationId="{9786979D-C755-4F35-B1E3-DD82F9D07282}"/>
          </ac:picMkLst>
        </pc:picChg>
        <pc:picChg chg="add mod">
          <ac:chgData name="Cordwell, Simon" userId="99c551b2-ad2d-45ba-9562-df6dfb9b29d0" providerId="ADAL" clId="{C755C7FC-E73A-4719-AA0F-625FADF1373B}" dt="2021-05-21T07:26:43.760" v="419"/>
          <ac:picMkLst>
            <pc:docMk/>
            <pc:sldMk cId="923371530" sldId="257"/>
            <ac:picMk id="18" creationId="{BF151DB7-643D-4991-A284-0EB279EA8954}"/>
          </ac:picMkLst>
        </pc:picChg>
      </pc:sldChg>
      <pc:sldChg chg="addSp delSp modSp">
        <pc:chgData name="Cordwell, Simon" userId="99c551b2-ad2d-45ba-9562-df6dfb9b29d0" providerId="ADAL" clId="{C755C7FC-E73A-4719-AA0F-625FADF1373B}" dt="2021-05-21T07:07:26.359" v="386"/>
        <pc:sldMkLst>
          <pc:docMk/>
          <pc:sldMk cId="2831952776" sldId="258"/>
        </pc:sldMkLst>
        <pc:picChg chg="del">
          <ac:chgData name="Cordwell, Simon" userId="99c551b2-ad2d-45ba-9562-df6dfb9b29d0" providerId="ADAL" clId="{C755C7FC-E73A-4719-AA0F-625FADF1373B}" dt="2021-05-21T06:58:15.805" v="382"/>
          <ac:picMkLst>
            <pc:docMk/>
            <pc:sldMk cId="2831952776" sldId="258"/>
            <ac:picMk id="4" creationId="{6294218C-2ABE-4B76-BD7E-3FB34E3E6F91}"/>
          </ac:picMkLst>
        </pc:picChg>
        <pc:picChg chg="add del mod">
          <ac:chgData name="Cordwell, Simon" userId="99c551b2-ad2d-45ba-9562-df6dfb9b29d0" providerId="ADAL" clId="{C755C7FC-E73A-4719-AA0F-625FADF1373B}" dt="2021-05-21T07:07:26.359" v="386"/>
          <ac:picMkLst>
            <pc:docMk/>
            <pc:sldMk cId="2831952776" sldId="258"/>
            <ac:picMk id="5" creationId="{15401EB5-0A72-4DF2-BEA0-BF9DB855E5D1}"/>
          </ac:picMkLst>
        </pc:picChg>
        <pc:picChg chg="add mod">
          <ac:chgData name="Cordwell, Simon" userId="99c551b2-ad2d-45ba-9562-df6dfb9b29d0" providerId="ADAL" clId="{C755C7FC-E73A-4719-AA0F-625FADF1373B}" dt="2021-05-21T07:07:26.359" v="386"/>
          <ac:picMkLst>
            <pc:docMk/>
            <pc:sldMk cId="2831952776" sldId="258"/>
            <ac:picMk id="6" creationId="{AE13EDA9-8E3E-42FE-B8E0-5DDF7B432F18}"/>
          </ac:picMkLst>
        </pc:picChg>
      </pc:sldChg>
      <pc:sldChg chg="addSp delSp modSp">
        <pc:chgData name="Cordwell, Simon" userId="99c551b2-ad2d-45ba-9562-df6dfb9b29d0" providerId="ADAL" clId="{C755C7FC-E73A-4719-AA0F-625FADF1373B}" dt="2021-05-21T07:07:26.359" v="386"/>
        <pc:sldMkLst>
          <pc:docMk/>
          <pc:sldMk cId="2854365235" sldId="259"/>
        </pc:sldMkLst>
        <pc:picChg chg="add mod">
          <ac:chgData name="Cordwell, Simon" userId="99c551b2-ad2d-45ba-9562-df6dfb9b29d0" providerId="ADAL" clId="{C755C7FC-E73A-4719-AA0F-625FADF1373B}" dt="2021-05-21T07:07:26.359" v="386"/>
          <ac:picMkLst>
            <pc:docMk/>
            <pc:sldMk cId="2854365235" sldId="259"/>
            <ac:picMk id="3" creationId="{BB82CE88-CFD4-4ED6-95D2-90AC75C86868}"/>
          </ac:picMkLst>
        </pc:picChg>
        <pc:picChg chg="del">
          <ac:chgData name="Cordwell, Simon" userId="99c551b2-ad2d-45ba-9562-df6dfb9b29d0" providerId="ADAL" clId="{C755C7FC-E73A-4719-AA0F-625FADF1373B}" dt="2021-05-21T07:07:26.359" v="386"/>
          <ac:picMkLst>
            <pc:docMk/>
            <pc:sldMk cId="2854365235" sldId="259"/>
            <ac:picMk id="4" creationId="{94337281-940D-4A54-9BC4-F2397586BCF0}"/>
          </ac:picMkLst>
        </pc:picChg>
      </pc:sldChg>
      <pc:sldChg chg="addSp delSp modSp modTransition modAnim">
        <pc:chgData name="Cordwell, Simon" userId="99c551b2-ad2d-45ba-9562-df6dfb9b29d0" providerId="ADAL" clId="{C755C7FC-E73A-4719-AA0F-625FADF1373B}" dt="2021-05-21T07:32:34.403" v="422"/>
        <pc:sldMkLst>
          <pc:docMk/>
          <pc:sldMk cId="3926438612" sldId="260"/>
        </pc:sldMkLst>
        <pc:graphicFrameChg chg="mod">
          <ac:chgData name="Cordwell, Simon" userId="99c551b2-ad2d-45ba-9562-df6dfb9b29d0" providerId="ADAL" clId="{C755C7FC-E73A-4719-AA0F-625FADF1373B}" dt="2021-05-21T06:54:14.836" v="297" actId="113"/>
          <ac:graphicFrameMkLst>
            <pc:docMk/>
            <pc:sldMk cId="3926438612" sldId="260"/>
            <ac:graphicFrameMk id="5" creationId="{E809249C-55F5-4697-8422-8A488A136C0B}"/>
          </ac:graphicFrameMkLst>
        </pc:graphicFrameChg>
        <pc:picChg chg="add del mod">
          <ac:chgData name="Cordwell, Simon" userId="99c551b2-ad2d-45ba-9562-df6dfb9b29d0" providerId="ADAL" clId="{C755C7FC-E73A-4719-AA0F-625FADF1373B}" dt="2021-05-21T07:31:01.282" v="420"/>
          <ac:picMkLst>
            <pc:docMk/>
            <pc:sldMk cId="3926438612" sldId="260"/>
            <ac:picMk id="3" creationId="{81F13F9B-AD67-421A-A3C0-B0A83523CE94}"/>
          </ac:picMkLst>
        </pc:picChg>
        <pc:picChg chg="del">
          <ac:chgData name="Cordwell, Simon" userId="99c551b2-ad2d-45ba-9562-df6dfb9b29d0" providerId="ADAL" clId="{C755C7FC-E73A-4719-AA0F-625FADF1373B}" dt="2021-05-21T07:07:26.359" v="386"/>
          <ac:picMkLst>
            <pc:docMk/>
            <pc:sldMk cId="3926438612" sldId="260"/>
            <ac:picMk id="4" creationId="{D47E96F7-0D14-4BAE-A9A2-7E41C3C8D39D}"/>
          </ac:picMkLst>
        </pc:picChg>
        <pc:picChg chg="add del mod">
          <ac:chgData name="Cordwell, Simon" userId="99c551b2-ad2d-45ba-9562-df6dfb9b29d0" providerId="ADAL" clId="{C755C7FC-E73A-4719-AA0F-625FADF1373B}" dt="2021-05-21T07:32:34.403" v="422"/>
          <ac:picMkLst>
            <pc:docMk/>
            <pc:sldMk cId="3926438612" sldId="260"/>
            <ac:picMk id="6" creationId="{A33DB15D-4A92-4154-949E-AA86D40159E6}"/>
          </ac:picMkLst>
        </pc:picChg>
        <pc:picChg chg="add mod">
          <ac:chgData name="Cordwell, Simon" userId="99c551b2-ad2d-45ba-9562-df6dfb9b29d0" providerId="ADAL" clId="{C755C7FC-E73A-4719-AA0F-625FADF1373B}" dt="2021-05-21T07:32:34.403" v="422"/>
          <ac:picMkLst>
            <pc:docMk/>
            <pc:sldMk cId="3926438612" sldId="260"/>
            <ac:picMk id="7" creationId="{767CD315-D30A-4E32-9022-81BFF126636B}"/>
          </ac:picMkLst>
        </pc:picChg>
      </pc:sldChg>
      <pc:sldChg chg="addSp delSp modSp modTransition modAnim">
        <pc:chgData name="Cordwell, Simon" userId="99c551b2-ad2d-45ba-9562-df6dfb9b29d0" providerId="ADAL" clId="{C755C7FC-E73A-4719-AA0F-625FADF1373B}" dt="2021-05-21T07:08:55.378" v="388"/>
        <pc:sldMkLst>
          <pc:docMk/>
          <pc:sldMk cId="2877272174" sldId="261"/>
        </pc:sldMkLst>
        <pc:picChg chg="add del mod">
          <ac:chgData name="Cordwell, Simon" userId="99c551b2-ad2d-45ba-9562-df6dfb9b29d0" providerId="ADAL" clId="{C755C7FC-E73A-4719-AA0F-625FADF1373B}" dt="2021-05-21T07:07:40.141" v="387"/>
          <ac:picMkLst>
            <pc:docMk/>
            <pc:sldMk cId="2877272174" sldId="261"/>
            <ac:picMk id="3" creationId="{A594B3E2-8BC1-4CBA-8635-084666F0ADF8}"/>
          </ac:picMkLst>
        </pc:picChg>
        <pc:picChg chg="add mod">
          <ac:chgData name="Cordwell, Simon" userId="99c551b2-ad2d-45ba-9562-df6dfb9b29d0" providerId="ADAL" clId="{C755C7FC-E73A-4719-AA0F-625FADF1373B}" dt="2021-05-21T07:08:55.378" v="388"/>
          <ac:picMkLst>
            <pc:docMk/>
            <pc:sldMk cId="2877272174" sldId="261"/>
            <ac:picMk id="4" creationId="{C83E1BCA-98D6-42D3-BE3E-5C2E7F275728}"/>
          </ac:picMkLst>
        </pc:picChg>
        <pc:picChg chg="del">
          <ac:chgData name="Cordwell, Simon" userId="99c551b2-ad2d-45ba-9562-df6dfb9b29d0" providerId="ADAL" clId="{C755C7FC-E73A-4719-AA0F-625FADF1373B}" dt="2021-05-21T07:07:26.359" v="386"/>
          <ac:picMkLst>
            <pc:docMk/>
            <pc:sldMk cId="2877272174" sldId="261"/>
            <ac:picMk id="6" creationId="{50FC8F6D-DC9A-44BA-AB6F-8A4B5A341AEE}"/>
          </ac:picMkLst>
        </pc:picChg>
      </pc:sldChg>
      <pc:sldChg chg="addSp delSp modSp">
        <pc:chgData name="Cordwell, Simon" userId="99c551b2-ad2d-45ba-9562-df6dfb9b29d0" providerId="ADAL" clId="{C755C7FC-E73A-4719-AA0F-625FADF1373B}" dt="2021-05-21T07:07:26.359" v="386"/>
        <pc:sldMkLst>
          <pc:docMk/>
          <pc:sldMk cId="3393568686" sldId="262"/>
        </pc:sldMkLst>
        <pc:graphicFrameChg chg="mod">
          <ac:chgData name="Cordwell, Simon" userId="99c551b2-ad2d-45ba-9562-df6dfb9b29d0" providerId="ADAL" clId="{C755C7FC-E73A-4719-AA0F-625FADF1373B}" dt="2021-05-21T06:56:06.909" v="380" actId="20577"/>
          <ac:graphicFrameMkLst>
            <pc:docMk/>
            <pc:sldMk cId="3393568686" sldId="262"/>
            <ac:graphicFrameMk id="5" creationId="{6023D912-3735-4200-94C5-3E0C02C9DCD3}"/>
          </ac:graphicFrameMkLst>
        </pc:graphicFrameChg>
        <pc:picChg chg="add mod">
          <ac:chgData name="Cordwell, Simon" userId="99c551b2-ad2d-45ba-9562-df6dfb9b29d0" providerId="ADAL" clId="{C755C7FC-E73A-4719-AA0F-625FADF1373B}" dt="2021-05-21T07:07:26.359" v="386"/>
          <ac:picMkLst>
            <pc:docMk/>
            <pc:sldMk cId="3393568686" sldId="262"/>
            <ac:picMk id="3" creationId="{856F8A67-0ABE-4C31-A0F5-07F6DCFB4F4F}"/>
          </ac:picMkLst>
        </pc:picChg>
        <pc:picChg chg="del">
          <ac:chgData name="Cordwell, Simon" userId="99c551b2-ad2d-45ba-9562-df6dfb9b29d0" providerId="ADAL" clId="{C755C7FC-E73A-4719-AA0F-625FADF1373B}" dt="2021-05-21T07:07:26.359" v="386"/>
          <ac:picMkLst>
            <pc:docMk/>
            <pc:sldMk cId="3393568686" sldId="262"/>
            <ac:picMk id="4" creationId="{BF96C9ED-753B-46B9-8AC3-39366349B32A}"/>
          </ac:picMkLst>
        </pc:picChg>
      </pc:sldChg>
    </pc:docChg>
  </pc:docChgLst>
  <pc:docChgLst>
    <pc:chgData name="Cordwell, Simon" userId="99c551b2-ad2d-45ba-9562-df6dfb9b29d0" providerId="ADAL" clId="{88E0A921-4E57-4AF8-AE7C-C924358F3BB0}"/>
    <pc:docChg chg="modSld">
      <pc:chgData name="Cordwell, Simon" userId="99c551b2-ad2d-45ba-9562-df6dfb9b29d0" providerId="ADAL" clId="{88E0A921-4E57-4AF8-AE7C-C924358F3BB0}" dt="2021-05-20T09:42:07.367" v="19"/>
      <pc:docMkLst>
        <pc:docMk/>
      </pc:docMkLst>
      <pc:sldChg chg="addSp delSp modSp modTransition modAnim">
        <pc:chgData name="Cordwell, Simon" userId="99c551b2-ad2d-45ba-9562-df6dfb9b29d0" providerId="ADAL" clId="{88E0A921-4E57-4AF8-AE7C-C924358F3BB0}" dt="2021-05-20T09:42:07.367" v="19"/>
        <pc:sldMkLst>
          <pc:docMk/>
          <pc:sldMk cId="2264101780" sldId="256"/>
        </pc:sldMkLst>
        <pc:picChg chg="add del mod">
          <ac:chgData name="Cordwell, Simon" userId="99c551b2-ad2d-45ba-9562-df6dfb9b29d0" providerId="ADAL" clId="{88E0A921-4E57-4AF8-AE7C-C924358F3BB0}" dt="2021-05-20T09:36:35.361" v="18"/>
          <ac:picMkLst>
            <pc:docMk/>
            <pc:sldMk cId="2264101780" sldId="256"/>
            <ac:picMk id="6" creationId="{ED22C4CB-65B5-4A4C-866B-C8D77358EA3F}"/>
          </ac:picMkLst>
        </pc:picChg>
        <pc:picChg chg="add mod">
          <ac:chgData name="Cordwell, Simon" userId="99c551b2-ad2d-45ba-9562-df6dfb9b29d0" providerId="ADAL" clId="{88E0A921-4E57-4AF8-AE7C-C924358F3BB0}" dt="2021-05-20T09:42:07.367" v="19"/>
          <ac:picMkLst>
            <pc:docMk/>
            <pc:sldMk cId="2264101780" sldId="256"/>
            <ac:picMk id="8" creationId="{81A43D3F-1400-414F-BC6A-8F479EC6F9A8}"/>
          </ac:picMkLst>
        </pc:picChg>
      </pc:sldChg>
      <pc:sldChg chg="addSp delSp modSp modTransition modAnim">
        <pc:chgData name="Cordwell, Simon" userId="99c551b2-ad2d-45ba-9562-df6dfb9b29d0" providerId="ADAL" clId="{88E0A921-4E57-4AF8-AE7C-C924358F3BB0}" dt="2021-05-20T09:42:07.367" v="19"/>
        <pc:sldMkLst>
          <pc:docMk/>
          <pc:sldMk cId="923371530" sldId="257"/>
        </pc:sldMkLst>
        <pc:spChg chg="mod">
          <ac:chgData name="Cordwell, Simon" userId="99c551b2-ad2d-45ba-9562-df6dfb9b29d0" providerId="ADAL" clId="{88E0A921-4E57-4AF8-AE7C-C924358F3BB0}" dt="2021-05-20T09:33:10.208" v="15" actId="20577"/>
          <ac:spMkLst>
            <pc:docMk/>
            <pc:sldMk cId="923371530" sldId="257"/>
            <ac:spMk id="6" creationId="{94769147-AFED-474A-9E12-B3D5E37477B3}"/>
          </ac:spMkLst>
        </pc:spChg>
        <pc:picChg chg="add del mod">
          <ac:chgData name="Cordwell, Simon" userId="99c551b2-ad2d-45ba-9562-df6dfb9b29d0" providerId="ADAL" clId="{88E0A921-4E57-4AF8-AE7C-C924358F3BB0}" dt="2021-05-20T09:36:28.575" v="17"/>
          <ac:picMkLst>
            <pc:docMk/>
            <pc:sldMk cId="923371530" sldId="257"/>
            <ac:picMk id="7" creationId="{158967D7-1B83-44A1-B432-44F0287E5CB8}"/>
          </ac:picMkLst>
        </pc:picChg>
        <pc:picChg chg="add mod">
          <ac:chgData name="Cordwell, Simon" userId="99c551b2-ad2d-45ba-9562-df6dfb9b29d0" providerId="ADAL" clId="{88E0A921-4E57-4AF8-AE7C-C924358F3BB0}" dt="2021-05-20T09:42:07.367" v="19"/>
          <ac:picMkLst>
            <pc:docMk/>
            <pc:sldMk cId="923371530" sldId="257"/>
            <ac:picMk id="8" creationId="{B83016E4-3786-478D-B36E-31B48E081B1A}"/>
          </ac:picMkLst>
        </pc:picChg>
      </pc:sldChg>
      <pc:sldChg chg="addSp modSp modTransition">
        <pc:chgData name="Cordwell, Simon" userId="99c551b2-ad2d-45ba-9562-df6dfb9b29d0" providerId="ADAL" clId="{88E0A921-4E57-4AF8-AE7C-C924358F3BB0}" dt="2021-05-20T09:42:07.367" v="19"/>
        <pc:sldMkLst>
          <pc:docMk/>
          <pc:sldMk cId="2831952776" sldId="258"/>
        </pc:sldMkLst>
        <pc:picChg chg="add mod">
          <ac:chgData name="Cordwell, Simon" userId="99c551b2-ad2d-45ba-9562-df6dfb9b29d0" providerId="ADAL" clId="{88E0A921-4E57-4AF8-AE7C-C924358F3BB0}" dt="2021-05-20T09:42:07.367" v="19"/>
          <ac:picMkLst>
            <pc:docMk/>
            <pc:sldMk cId="2831952776" sldId="258"/>
            <ac:picMk id="4" creationId="{6294218C-2ABE-4B76-BD7E-3FB34E3E6F91}"/>
          </ac:picMkLst>
        </pc:picChg>
      </pc:sldChg>
      <pc:sldChg chg="addSp modSp modTransition">
        <pc:chgData name="Cordwell, Simon" userId="99c551b2-ad2d-45ba-9562-df6dfb9b29d0" providerId="ADAL" clId="{88E0A921-4E57-4AF8-AE7C-C924358F3BB0}" dt="2021-05-20T09:42:07.367" v="19"/>
        <pc:sldMkLst>
          <pc:docMk/>
          <pc:sldMk cId="2854365235" sldId="259"/>
        </pc:sldMkLst>
        <pc:picChg chg="add mod">
          <ac:chgData name="Cordwell, Simon" userId="99c551b2-ad2d-45ba-9562-df6dfb9b29d0" providerId="ADAL" clId="{88E0A921-4E57-4AF8-AE7C-C924358F3BB0}" dt="2021-05-20T09:42:07.367" v="19"/>
          <ac:picMkLst>
            <pc:docMk/>
            <pc:sldMk cId="2854365235" sldId="259"/>
            <ac:picMk id="4" creationId="{94337281-940D-4A54-9BC4-F2397586BCF0}"/>
          </ac:picMkLst>
        </pc:picChg>
      </pc:sldChg>
      <pc:sldChg chg="addSp modSp modTransition">
        <pc:chgData name="Cordwell, Simon" userId="99c551b2-ad2d-45ba-9562-df6dfb9b29d0" providerId="ADAL" clId="{88E0A921-4E57-4AF8-AE7C-C924358F3BB0}" dt="2021-05-20T09:42:07.367" v="19"/>
        <pc:sldMkLst>
          <pc:docMk/>
          <pc:sldMk cId="3926438612" sldId="260"/>
        </pc:sldMkLst>
        <pc:picChg chg="add mod">
          <ac:chgData name="Cordwell, Simon" userId="99c551b2-ad2d-45ba-9562-df6dfb9b29d0" providerId="ADAL" clId="{88E0A921-4E57-4AF8-AE7C-C924358F3BB0}" dt="2021-05-20T09:42:07.367" v="19"/>
          <ac:picMkLst>
            <pc:docMk/>
            <pc:sldMk cId="3926438612" sldId="260"/>
            <ac:picMk id="4" creationId="{D47E96F7-0D14-4BAE-A9A2-7E41C3C8D39D}"/>
          </ac:picMkLst>
        </pc:picChg>
      </pc:sldChg>
      <pc:sldChg chg="addSp modSp modTransition">
        <pc:chgData name="Cordwell, Simon" userId="99c551b2-ad2d-45ba-9562-df6dfb9b29d0" providerId="ADAL" clId="{88E0A921-4E57-4AF8-AE7C-C924358F3BB0}" dt="2021-05-20T09:42:07.367" v="19"/>
        <pc:sldMkLst>
          <pc:docMk/>
          <pc:sldMk cId="2877272174" sldId="261"/>
        </pc:sldMkLst>
        <pc:picChg chg="add mod">
          <ac:chgData name="Cordwell, Simon" userId="99c551b2-ad2d-45ba-9562-df6dfb9b29d0" providerId="ADAL" clId="{88E0A921-4E57-4AF8-AE7C-C924358F3BB0}" dt="2021-05-20T09:42:07.367" v="19"/>
          <ac:picMkLst>
            <pc:docMk/>
            <pc:sldMk cId="2877272174" sldId="261"/>
            <ac:picMk id="6" creationId="{50FC8F6D-DC9A-44BA-AB6F-8A4B5A341AEE}"/>
          </ac:picMkLst>
        </pc:picChg>
      </pc:sldChg>
      <pc:sldChg chg="addSp modSp modTransition">
        <pc:chgData name="Cordwell, Simon" userId="99c551b2-ad2d-45ba-9562-df6dfb9b29d0" providerId="ADAL" clId="{88E0A921-4E57-4AF8-AE7C-C924358F3BB0}" dt="2021-05-20T09:42:07.367" v="19"/>
        <pc:sldMkLst>
          <pc:docMk/>
          <pc:sldMk cId="3393568686" sldId="262"/>
        </pc:sldMkLst>
        <pc:picChg chg="add mod">
          <ac:chgData name="Cordwell, Simon" userId="99c551b2-ad2d-45ba-9562-df6dfb9b29d0" providerId="ADAL" clId="{88E0A921-4E57-4AF8-AE7C-C924358F3BB0}" dt="2021-05-20T09:42:07.367" v="19"/>
          <ac:picMkLst>
            <pc:docMk/>
            <pc:sldMk cId="3393568686" sldId="262"/>
            <ac:picMk id="4" creationId="{BF96C9ED-753B-46B9-8AC3-39366349B32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6444F-9620-4B5D-AD36-D8C9FE0FDBC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EDE806EA-B767-4FBD-BBD9-4701E53F7E8E}">
      <dgm:prSet custT="1"/>
      <dgm:spPr/>
      <dgm:t>
        <a:bodyPr/>
        <a:lstStyle/>
        <a:p>
          <a:r>
            <a:rPr lang="en-GB" sz="2800" dirty="0">
              <a:solidFill>
                <a:schemeClr val="bg1"/>
              </a:solidFill>
            </a:rPr>
            <a:t>Before your first assessment each morning please wait by the side gate entrance to the rear yard. PLEASE avoid coming into contact with other years and maintain social distancing when arriving to school.</a:t>
          </a:r>
        </a:p>
        <a:p>
          <a:endParaRPr lang="en-US" sz="2800" dirty="0">
            <a:solidFill>
              <a:schemeClr val="bg1"/>
            </a:solidFill>
          </a:endParaRPr>
        </a:p>
      </dgm:t>
    </dgm:pt>
    <dgm:pt modelId="{30566EB6-BA39-4FC4-8D1E-C69BCC433A83}" type="parTrans" cxnId="{2DB949B4-8D0B-4B95-86AC-763B771DCCCD}">
      <dgm:prSet/>
      <dgm:spPr/>
      <dgm:t>
        <a:bodyPr/>
        <a:lstStyle/>
        <a:p>
          <a:endParaRPr lang="en-US" sz="2800">
            <a:solidFill>
              <a:schemeClr val="bg1"/>
            </a:solidFill>
          </a:endParaRPr>
        </a:p>
      </dgm:t>
    </dgm:pt>
    <dgm:pt modelId="{2A45B83F-30AD-47DB-8A51-76B4424F1DE8}" type="sibTrans" cxnId="{2DB949B4-8D0B-4B95-86AC-763B771DCCCD}">
      <dgm:prSet/>
      <dgm:spPr/>
      <dgm:t>
        <a:bodyPr/>
        <a:lstStyle/>
        <a:p>
          <a:endParaRPr lang="en-US" sz="2400">
            <a:solidFill>
              <a:schemeClr val="bg1"/>
            </a:solidFill>
          </a:endParaRPr>
        </a:p>
      </dgm:t>
    </dgm:pt>
    <dgm:pt modelId="{BFAFF13B-510A-447C-B00B-300D99B5F8BC}" type="pres">
      <dgm:prSet presAssocID="{6196444F-9620-4B5D-AD36-D8C9FE0FDBC3}" presName="vert0" presStyleCnt="0">
        <dgm:presLayoutVars>
          <dgm:dir/>
          <dgm:animOne val="branch"/>
          <dgm:animLvl val="lvl"/>
        </dgm:presLayoutVars>
      </dgm:prSet>
      <dgm:spPr/>
    </dgm:pt>
    <dgm:pt modelId="{294D9C3B-8CAA-4267-B5BF-1B3390A021F1}" type="pres">
      <dgm:prSet presAssocID="{EDE806EA-B767-4FBD-BBD9-4701E53F7E8E}" presName="thickLine" presStyleLbl="alignNode1" presStyleIdx="0" presStyleCnt="1"/>
      <dgm:spPr/>
    </dgm:pt>
    <dgm:pt modelId="{8885F0BC-4D5A-45F6-94E8-1ACDB990CC14}" type="pres">
      <dgm:prSet presAssocID="{EDE806EA-B767-4FBD-BBD9-4701E53F7E8E}" presName="horz1" presStyleCnt="0"/>
      <dgm:spPr/>
    </dgm:pt>
    <dgm:pt modelId="{F66ECA4C-58FA-41FC-80E0-55E9B1D92AF5}" type="pres">
      <dgm:prSet presAssocID="{EDE806EA-B767-4FBD-BBD9-4701E53F7E8E}" presName="tx1" presStyleLbl="revTx" presStyleIdx="0" presStyleCnt="1" custLinFactNeighborX="121" custLinFactNeighborY="26574"/>
      <dgm:spPr/>
    </dgm:pt>
    <dgm:pt modelId="{978AA48C-B5D7-45D8-B81C-45FF4F40D6B8}" type="pres">
      <dgm:prSet presAssocID="{EDE806EA-B767-4FBD-BBD9-4701E53F7E8E}" presName="vert1" presStyleCnt="0"/>
      <dgm:spPr/>
    </dgm:pt>
  </dgm:ptLst>
  <dgm:cxnLst>
    <dgm:cxn modelId="{D571CD1C-C432-4B68-872A-AEAEF8CA86AD}" type="presOf" srcId="{EDE806EA-B767-4FBD-BBD9-4701E53F7E8E}" destId="{F66ECA4C-58FA-41FC-80E0-55E9B1D92AF5}" srcOrd="0" destOrd="0" presId="urn:microsoft.com/office/officeart/2008/layout/LinedList"/>
    <dgm:cxn modelId="{2DB949B4-8D0B-4B95-86AC-763B771DCCCD}" srcId="{6196444F-9620-4B5D-AD36-D8C9FE0FDBC3}" destId="{EDE806EA-B767-4FBD-BBD9-4701E53F7E8E}" srcOrd="0" destOrd="0" parTransId="{30566EB6-BA39-4FC4-8D1E-C69BCC433A83}" sibTransId="{2A45B83F-30AD-47DB-8A51-76B4424F1DE8}"/>
    <dgm:cxn modelId="{BFBA30DB-5FB4-4B79-8864-960F58DFAF95}" type="presOf" srcId="{6196444F-9620-4B5D-AD36-D8C9FE0FDBC3}" destId="{BFAFF13B-510A-447C-B00B-300D99B5F8BC}" srcOrd="0" destOrd="0" presId="urn:microsoft.com/office/officeart/2008/layout/LinedList"/>
    <dgm:cxn modelId="{0026B80F-8885-446B-A909-71131C5A49CC}" type="presParOf" srcId="{BFAFF13B-510A-447C-B00B-300D99B5F8BC}" destId="{294D9C3B-8CAA-4267-B5BF-1B3390A021F1}" srcOrd="0" destOrd="0" presId="urn:microsoft.com/office/officeart/2008/layout/LinedList"/>
    <dgm:cxn modelId="{0F1F89C3-B918-43B9-BE87-3ADD6A896640}" type="presParOf" srcId="{BFAFF13B-510A-447C-B00B-300D99B5F8BC}" destId="{8885F0BC-4D5A-45F6-94E8-1ACDB990CC14}" srcOrd="1" destOrd="0" presId="urn:microsoft.com/office/officeart/2008/layout/LinedList"/>
    <dgm:cxn modelId="{E94A2A68-AB81-49DD-AB2D-51FD12E6463B}" type="presParOf" srcId="{8885F0BC-4D5A-45F6-94E8-1ACDB990CC14}" destId="{F66ECA4C-58FA-41FC-80E0-55E9B1D92AF5}" srcOrd="0" destOrd="0" presId="urn:microsoft.com/office/officeart/2008/layout/LinedList"/>
    <dgm:cxn modelId="{05553065-F09D-4AEC-8544-98BFB298ACA9}" type="presParOf" srcId="{8885F0BC-4D5A-45F6-94E8-1ACDB990CC14}" destId="{978AA48C-B5D7-45D8-B81C-45FF4F40D6B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F11E0-616A-4125-A6FB-404DF945E1C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64A4B3E-0BF5-4E86-94D5-0A07F07F01B7}">
      <dgm:prSet/>
      <dgm:spPr/>
      <dgm:t>
        <a:bodyPr/>
        <a:lstStyle/>
        <a:p>
          <a:r>
            <a:rPr lang="en-GB" dirty="0"/>
            <a:t>There are some occasions where there are 2 assessments taking place in the morning and then a third later in the afternoon, with a 3 hour gap between them. </a:t>
          </a:r>
          <a:endParaRPr lang="en-US" dirty="0"/>
        </a:p>
      </dgm:t>
    </dgm:pt>
    <dgm:pt modelId="{644C6C86-BA56-4D57-A311-3D41C29BF844}" type="parTrans" cxnId="{FA6BA52E-36BD-4E39-AC67-6DB0F7E73002}">
      <dgm:prSet/>
      <dgm:spPr/>
      <dgm:t>
        <a:bodyPr/>
        <a:lstStyle/>
        <a:p>
          <a:endParaRPr lang="en-US"/>
        </a:p>
      </dgm:t>
    </dgm:pt>
    <dgm:pt modelId="{85F24D63-7D28-42EE-B5C0-6A3F0BA3F1D0}" type="sibTrans" cxnId="{FA6BA52E-36BD-4E39-AC67-6DB0F7E73002}">
      <dgm:prSet/>
      <dgm:spPr/>
      <dgm:t>
        <a:bodyPr/>
        <a:lstStyle/>
        <a:p>
          <a:endParaRPr lang="en-US"/>
        </a:p>
      </dgm:t>
    </dgm:pt>
    <dgm:pt modelId="{4FFE7670-3021-4662-9FCE-D33FBF50D927}">
      <dgm:prSet/>
      <dgm:spPr/>
      <dgm:t>
        <a:bodyPr/>
        <a:lstStyle/>
        <a:p>
          <a:r>
            <a:rPr lang="en-GB" dirty="0"/>
            <a:t>To be clear, after the second assessment in the morning students do not stay in school during this time, they a free to go home and then return for their afternoon assessment.</a:t>
          </a:r>
          <a:endParaRPr lang="en-US" dirty="0"/>
        </a:p>
      </dgm:t>
    </dgm:pt>
    <dgm:pt modelId="{17F09A0A-A1DC-4164-B24E-F773253C8152}" type="parTrans" cxnId="{DC0119A2-35B0-4286-8373-7034035BFB32}">
      <dgm:prSet/>
      <dgm:spPr/>
      <dgm:t>
        <a:bodyPr/>
        <a:lstStyle/>
        <a:p>
          <a:endParaRPr lang="en-US"/>
        </a:p>
      </dgm:t>
    </dgm:pt>
    <dgm:pt modelId="{8385A571-4B34-4573-8C2E-0DF957EC196E}" type="sibTrans" cxnId="{DC0119A2-35B0-4286-8373-7034035BFB32}">
      <dgm:prSet/>
      <dgm:spPr/>
      <dgm:t>
        <a:bodyPr/>
        <a:lstStyle/>
        <a:p>
          <a:endParaRPr lang="en-US"/>
        </a:p>
      </dgm:t>
    </dgm:pt>
    <dgm:pt modelId="{E4858AA1-83CF-4BFB-A0EB-5BB7683D0851}">
      <dgm:prSet/>
      <dgm:spPr/>
      <dgm:t>
        <a:bodyPr/>
        <a:lstStyle/>
        <a:p>
          <a:r>
            <a:rPr lang="en-GB" dirty="0"/>
            <a:t>For a small number of students who travel a great distance to school, you will need to notify the school as soon as possible if this is an issue and we will arrange alternative provision on a case-by-case basis.</a:t>
          </a:r>
          <a:endParaRPr lang="en-US" dirty="0"/>
        </a:p>
      </dgm:t>
    </dgm:pt>
    <dgm:pt modelId="{8679F284-EBF5-4A88-9C18-2D5F2166A26C}" type="parTrans" cxnId="{76830485-92D2-4A3E-B570-CB7BD8E6E344}">
      <dgm:prSet/>
      <dgm:spPr/>
      <dgm:t>
        <a:bodyPr/>
        <a:lstStyle/>
        <a:p>
          <a:endParaRPr lang="en-US"/>
        </a:p>
      </dgm:t>
    </dgm:pt>
    <dgm:pt modelId="{6A7FE9D0-E97F-4B47-883C-64E7B1F794BE}" type="sibTrans" cxnId="{76830485-92D2-4A3E-B570-CB7BD8E6E344}">
      <dgm:prSet/>
      <dgm:spPr/>
      <dgm:t>
        <a:bodyPr/>
        <a:lstStyle/>
        <a:p>
          <a:endParaRPr lang="en-US"/>
        </a:p>
      </dgm:t>
    </dgm:pt>
    <dgm:pt modelId="{30AFE545-6C0E-49BD-8E5E-C27F42F4DA0B}" type="pres">
      <dgm:prSet presAssocID="{358F11E0-616A-4125-A6FB-404DF945E1C4}" presName="linear" presStyleCnt="0">
        <dgm:presLayoutVars>
          <dgm:animLvl val="lvl"/>
          <dgm:resizeHandles val="exact"/>
        </dgm:presLayoutVars>
      </dgm:prSet>
      <dgm:spPr/>
    </dgm:pt>
    <dgm:pt modelId="{7CB7014D-BF1C-4DEB-ABC1-C42CBE85BE5B}" type="pres">
      <dgm:prSet presAssocID="{F64A4B3E-0BF5-4E86-94D5-0A07F07F01B7}" presName="parentText" presStyleLbl="node1" presStyleIdx="0" presStyleCnt="3">
        <dgm:presLayoutVars>
          <dgm:chMax val="0"/>
          <dgm:bulletEnabled val="1"/>
        </dgm:presLayoutVars>
      </dgm:prSet>
      <dgm:spPr/>
    </dgm:pt>
    <dgm:pt modelId="{B76B4D4B-217F-44B8-A4DA-C4ECCB4DE4F3}" type="pres">
      <dgm:prSet presAssocID="{85F24D63-7D28-42EE-B5C0-6A3F0BA3F1D0}" presName="spacer" presStyleCnt="0"/>
      <dgm:spPr/>
    </dgm:pt>
    <dgm:pt modelId="{9751319F-893E-4928-85DD-D0D01573283D}" type="pres">
      <dgm:prSet presAssocID="{4FFE7670-3021-4662-9FCE-D33FBF50D927}" presName="parentText" presStyleLbl="node1" presStyleIdx="1" presStyleCnt="3">
        <dgm:presLayoutVars>
          <dgm:chMax val="0"/>
          <dgm:bulletEnabled val="1"/>
        </dgm:presLayoutVars>
      </dgm:prSet>
      <dgm:spPr/>
    </dgm:pt>
    <dgm:pt modelId="{849C4306-E62B-4903-AB7A-44D565078546}" type="pres">
      <dgm:prSet presAssocID="{8385A571-4B34-4573-8C2E-0DF957EC196E}" presName="spacer" presStyleCnt="0"/>
      <dgm:spPr/>
    </dgm:pt>
    <dgm:pt modelId="{B1DDA46B-EF86-413A-9094-8D9FFC102235}" type="pres">
      <dgm:prSet presAssocID="{E4858AA1-83CF-4BFB-A0EB-5BB7683D0851}" presName="parentText" presStyleLbl="node1" presStyleIdx="2" presStyleCnt="3">
        <dgm:presLayoutVars>
          <dgm:chMax val="0"/>
          <dgm:bulletEnabled val="1"/>
        </dgm:presLayoutVars>
      </dgm:prSet>
      <dgm:spPr/>
    </dgm:pt>
  </dgm:ptLst>
  <dgm:cxnLst>
    <dgm:cxn modelId="{91DDD004-6390-48C7-9CEA-57E628BE5182}" type="presOf" srcId="{F64A4B3E-0BF5-4E86-94D5-0A07F07F01B7}" destId="{7CB7014D-BF1C-4DEB-ABC1-C42CBE85BE5B}" srcOrd="0" destOrd="0" presId="urn:microsoft.com/office/officeart/2005/8/layout/vList2"/>
    <dgm:cxn modelId="{FA6BA52E-36BD-4E39-AC67-6DB0F7E73002}" srcId="{358F11E0-616A-4125-A6FB-404DF945E1C4}" destId="{F64A4B3E-0BF5-4E86-94D5-0A07F07F01B7}" srcOrd="0" destOrd="0" parTransId="{644C6C86-BA56-4D57-A311-3D41C29BF844}" sibTransId="{85F24D63-7D28-42EE-B5C0-6A3F0BA3F1D0}"/>
    <dgm:cxn modelId="{D5AD7D3F-DA4A-4261-9637-44E847B702DE}" type="presOf" srcId="{E4858AA1-83CF-4BFB-A0EB-5BB7683D0851}" destId="{B1DDA46B-EF86-413A-9094-8D9FFC102235}" srcOrd="0" destOrd="0" presId="urn:microsoft.com/office/officeart/2005/8/layout/vList2"/>
    <dgm:cxn modelId="{76830485-92D2-4A3E-B570-CB7BD8E6E344}" srcId="{358F11E0-616A-4125-A6FB-404DF945E1C4}" destId="{E4858AA1-83CF-4BFB-A0EB-5BB7683D0851}" srcOrd="2" destOrd="0" parTransId="{8679F284-EBF5-4A88-9C18-2D5F2166A26C}" sibTransId="{6A7FE9D0-E97F-4B47-883C-64E7B1F794BE}"/>
    <dgm:cxn modelId="{DC0119A2-35B0-4286-8373-7034035BFB32}" srcId="{358F11E0-616A-4125-A6FB-404DF945E1C4}" destId="{4FFE7670-3021-4662-9FCE-D33FBF50D927}" srcOrd="1" destOrd="0" parTransId="{17F09A0A-A1DC-4164-B24E-F773253C8152}" sibTransId="{8385A571-4B34-4573-8C2E-0DF957EC196E}"/>
    <dgm:cxn modelId="{0B210CAE-9C1A-46F4-9006-D86786D77D5F}" type="presOf" srcId="{358F11E0-616A-4125-A6FB-404DF945E1C4}" destId="{30AFE545-6C0E-49BD-8E5E-C27F42F4DA0B}" srcOrd="0" destOrd="0" presId="urn:microsoft.com/office/officeart/2005/8/layout/vList2"/>
    <dgm:cxn modelId="{A60A08FB-9392-495E-92CC-4F28114B30E5}" type="presOf" srcId="{4FFE7670-3021-4662-9FCE-D33FBF50D927}" destId="{9751319F-893E-4928-85DD-D0D01573283D}" srcOrd="0" destOrd="0" presId="urn:microsoft.com/office/officeart/2005/8/layout/vList2"/>
    <dgm:cxn modelId="{8B0C066B-EA0D-43BC-8538-ECF5946F09A5}" type="presParOf" srcId="{30AFE545-6C0E-49BD-8E5E-C27F42F4DA0B}" destId="{7CB7014D-BF1C-4DEB-ABC1-C42CBE85BE5B}" srcOrd="0" destOrd="0" presId="urn:microsoft.com/office/officeart/2005/8/layout/vList2"/>
    <dgm:cxn modelId="{958A390E-FE72-42E6-B68D-32FB53586365}" type="presParOf" srcId="{30AFE545-6C0E-49BD-8E5E-C27F42F4DA0B}" destId="{B76B4D4B-217F-44B8-A4DA-C4ECCB4DE4F3}" srcOrd="1" destOrd="0" presId="urn:microsoft.com/office/officeart/2005/8/layout/vList2"/>
    <dgm:cxn modelId="{E063DF7A-4275-4BCF-BD87-77EDD2866DB7}" type="presParOf" srcId="{30AFE545-6C0E-49BD-8E5E-C27F42F4DA0B}" destId="{9751319F-893E-4928-85DD-D0D01573283D}" srcOrd="2" destOrd="0" presId="urn:microsoft.com/office/officeart/2005/8/layout/vList2"/>
    <dgm:cxn modelId="{103D4E19-191F-42EF-9A48-F61D77446192}" type="presParOf" srcId="{30AFE545-6C0E-49BD-8E5E-C27F42F4DA0B}" destId="{849C4306-E62B-4903-AB7A-44D565078546}" srcOrd="3" destOrd="0" presId="urn:microsoft.com/office/officeart/2005/8/layout/vList2"/>
    <dgm:cxn modelId="{F8BB24E6-2830-4AFF-B514-BBCD4F3B167F}" type="presParOf" srcId="{30AFE545-6C0E-49BD-8E5E-C27F42F4DA0B}" destId="{B1DDA46B-EF86-413A-9094-8D9FFC10223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05DB2-831B-4565-A836-CC650A78757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641B55-F8EE-4B89-9E92-9623D12DC217}">
      <dgm:prSet/>
      <dgm:spPr/>
      <dgm:t>
        <a:bodyPr/>
        <a:lstStyle/>
        <a:p>
          <a:r>
            <a:rPr lang="en-GB" dirty="0"/>
            <a:t>In these times of rising infection rates in Bolton, we hope you understand that we have to take every precaution to </a:t>
          </a:r>
          <a:r>
            <a:rPr lang="en-GB" b="1" dirty="0"/>
            <a:t>keep you and the other students and staff in school safe</a:t>
          </a:r>
          <a:r>
            <a:rPr lang="en-GB" dirty="0"/>
            <a:t>, but we also want to </a:t>
          </a:r>
          <a:r>
            <a:rPr lang="en-GB" b="1" dirty="0"/>
            <a:t>give you the opportunity to complete these remaining assessments </a:t>
          </a:r>
          <a:r>
            <a:rPr lang="en-GB" dirty="0"/>
            <a:t>to give you the best chance of achieving the grades you have worked so hard for.</a:t>
          </a:r>
          <a:endParaRPr lang="en-US" dirty="0"/>
        </a:p>
      </dgm:t>
    </dgm:pt>
    <dgm:pt modelId="{261E7E47-75BD-4D54-AC99-B3ED8C0ACDDA}" type="parTrans" cxnId="{2EEEEFAE-B621-4A4F-AC85-A812930F3DFB}">
      <dgm:prSet/>
      <dgm:spPr/>
      <dgm:t>
        <a:bodyPr/>
        <a:lstStyle/>
        <a:p>
          <a:endParaRPr lang="en-US"/>
        </a:p>
      </dgm:t>
    </dgm:pt>
    <dgm:pt modelId="{E88F0E69-B32C-4F02-9F04-7E990B70220E}" type="sibTrans" cxnId="{2EEEEFAE-B621-4A4F-AC85-A812930F3DFB}">
      <dgm:prSet/>
      <dgm:spPr/>
      <dgm:t>
        <a:bodyPr/>
        <a:lstStyle/>
        <a:p>
          <a:endParaRPr lang="en-US"/>
        </a:p>
      </dgm:t>
    </dgm:pt>
    <dgm:pt modelId="{757AA661-5885-44F3-8A44-A7114BC632A8}">
      <dgm:prSet/>
      <dgm:spPr/>
      <dgm:t>
        <a:bodyPr/>
        <a:lstStyle/>
        <a:p>
          <a:r>
            <a:rPr lang="en-GB"/>
            <a:t>Therefore, please do not enter the main part of the school building. This is why you will sit some assessments in the gym, not the LRC, to ensure year groups don’t come into contact with each other.</a:t>
          </a:r>
          <a:endParaRPr lang="en-US"/>
        </a:p>
      </dgm:t>
    </dgm:pt>
    <dgm:pt modelId="{02EB877E-F6AA-4FE2-8F88-AD25060712CC}" type="parTrans" cxnId="{0E530485-9CF8-4BB9-B6F2-609E3F9E5572}">
      <dgm:prSet/>
      <dgm:spPr/>
      <dgm:t>
        <a:bodyPr/>
        <a:lstStyle/>
        <a:p>
          <a:endParaRPr lang="en-US"/>
        </a:p>
      </dgm:t>
    </dgm:pt>
    <dgm:pt modelId="{3CF7A91F-D11A-4F0E-B0B2-0A0775B3DEB7}" type="sibTrans" cxnId="{0E530485-9CF8-4BB9-B6F2-609E3F9E5572}">
      <dgm:prSet/>
      <dgm:spPr/>
      <dgm:t>
        <a:bodyPr/>
        <a:lstStyle/>
        <a:p>
          <a:endParaRPr lang="en-US"/>
        </a:p>
      </dgm:t>
    </dgm:pt>
    <dgm:pt modelId="{51B50085-120A-42C2-8C27-9198104BAC75}" type="pres">
      <dgm:prSet presAssocID="{7ED05DB2-831B-4565-A836-CC650A787571}" presName="linear" presStyleCnt="0">
        <dgm:presLayoutVars>
          <dgm:animLvl val="lvl"/>
          <dgm:resizeHandles val="exact"/>
        </dgm:presLayoutVars>
      </dgm:prSet>
      <dgm:spPr/>
    </dgm:pt>
    <dgm:pt modelId="{FEC17449-3451-4B2F-BAD9-23E236D4891A}" type="pres">
      <dgm:prSet presAssocID="{89641B55-F8EE-4B89-9E92-9623D12DC217}" presName="parentText" presStyleLbl="node1" presStyleIdx="0" presStyleCnt="2">
        <dgm:presLayoutVars>
          <dgm:chMax val="0"/>
          <dgm:bulletEnabled val="1"/>
        </dgm:presLayoutVars>
      </dgm:prSet>
      <dgm:spPr/>
    </dgm:pt>
    <dgm:pt modelId="{D94EE916-063B-440B-B828-007E56EF5455}" type="pres">
      <dgm:prSet presAssocID="{E88F0E69-B32C-4F02-9F04-7E990B70220E}" presName="spacer" presStyleCnt="0"/>
      <dgm:spPr/>
    </dgm:pt>
    <dgm:pt modelId="{6482E33B-6BB6-4FB5-A9C2-4F986B461742}" type="pres">
      <dgm:prSet presAssocID="{757AA661-5885-44F3-8A44-A7114BC632A8}" presName="parentText" presStyleLbl="node1" presStyleIdx="1" presStyleCnt="2">
        <dgm:presLayoutVars>
          <dgm:chMax val="0"/>
          <dgm:bulletEnabled val="1"/>
        </dgm:presLayoutVars>
      </dgm:prSet>
      <dgm:spPr/>
    </dgm:pt>
  </dgm:ptLst>
  <dgm:cxnLst>
    <dgm:cxn modelId="{83F22D26-A7E4-43C5-A18F-57DFB3EE2F95}" type="presOf" srcId="{89641B55-F8EE-4B89-9E92-9623D12DC217}" destId="{FEC17449-3451-4B2F-BAD9-23E236D4891A}" srcOrd="0" destOrd="0" presId="urn:microsoft.com/office/officeart/2005/8/layout/vList2"/>
    <dgm:cxn modelId="{4E69373A-A820-4C46-A793-C1A37437AACD}" type="presOf" srcId="{757AA661-5885-44F3-8A44-A7114BC632A8}" destId="{6482E33B-6BB6-4FB5-A9C2-4F986B461742}" srcOrd="0" destOrd="0" presId="urn:microsoft.com/office/officeart/2005/8/layout/vList2"/>
    <dgm:cxn modelId="{0E530485-9CF8-4BB9-B6F2-609E3F9E5572}" srcId="{7ED05DB2-831B-4565-A836-CC650A787571}" destId="{757AA661-5885-44F3-8A44-A7114BC632A8}" srcOrd="1" destOrd="0" parTransId="{02EB877E-F6AA-4FE2-8F88-AD25060712CC}" sibTransId="{3CF7A91F-D11A-4F0E-B0B2-0A0775B3DEB7}"/>
    <dgm:cxn modelId="{2EEEEFAE-B621-4A4F-AC85-A812930F3DFB}" srcId="{7ED05DB2-831B-4565-A836-CC650A787571}" destId="{89641B55-F8EE-4B89-9E92-9623D12DC217}" srcOrd="0" destOrd="0" parTransId="{261E7E47-75BD-4D54-AC99-B3ED8C0ACDDA}" sibTransId="{E88F0E69-B32C-4F02-9F04-7E990B70220E}"/>
    <dgm:cxn modelId="{87479ACB-DDBF-4B42-9722-79A15A56AC3C}" type="presOf" srcId="{7ED05DB2-831B-4565-A836-CC650A787571}" destId="{51B50085-120A-42C2-8C27-9198104BAC75}" srcOrd="0" destOrd="0" presId="urn:microsoft.com/office/officeart/2005/8/layout/vList2"/>
    <dgm:cxn modelId="{BB200974-03D5-40F5-BCA4-1D7CE377CA81}" type="presParOf" srcId="{51B50085-120A-42C2-8C27-9198104BAC75}" destId="{FEC17449-3451-4B2F-BAD9-23E236D4891A}" srcOrd="0" destOrd="0" presId="urn:microsoft.com/office/officeart/2005/8/layout/vList2"/>
    <dgm:cxn modelId="{3E490924-CE94-4BC9-B5F7-69E857FB537B}" type="presParOf" srcId="{51B50085-120A-42C2-8C27-9198104BAC75}" destId="{D94EE916-063B-440B-B828-007E56EF5455}" srcOrd="1" destOrd="0" presId="urn:microsoft.com/office/officeart/2005/8/layout/vList2"/>
    <dgm:cxn modelId="{1A95CDEC-79C5-4A0B-8035-FD65E3CE1E8F}" type="presParOf" srcId="{51B50085-120A-42C2-8C27-9198104BAC75}" destId="{6482E33B-6BB6-4FB5-A9C2-4F986B461742}"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B7160-E996-49BB-A0CE-F5C7DCEA193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A7CF97-3F7D-4010-829C-61FC3C4BF45F}">
      <dgm:prSet/>
      <dgm:spPr/>
      <dgm:t>
        <a:bodyPr/>
        <a:lstStyle/>
        <a:p>
          <a:r>
            <a:rPr lang="en-GB"/>
            <a:t>As always we will provide you with the equipment you need for your assessments, but you are welcome to bring your own if you prefer. </a:t>
          </a:r>
          <a:endParaRPr lang="en-US"/>
        </a:p>
      </dgm:t>
    </dgm:pt>
    <dgm:pt modelId="{606429F6-1213-45C4-A8C3-1673743A8992}" type="parTrans" cxnId="{436EADC6-368D-44BB-B58D-055BE92F7F3B}">
      <dgm:prSet/>
      <dgm:spPr/>
      <dgm:t>
        <a:bodyPr/>
        <a:lstStyle/>
        <a:p>
          <a:endParaRPr lang="en-US"/>
        </a:p>
      </dgm:t>
    </dgm:pt>
    <dgm:pt modelId="{62105E00-0A55-4C2C-A535-E034C48CF031}" type="sibTrans" cxnId="{436EADC6-368D-44BB-B58D-055BE92F7F3B}">
      <dgm:prSet/>
      <dgm:spPr/>
      <dgm:t>
        <a:bodyPr/>
        <a:lstStyle/>
        <a:p>
          <a:endParaRPr lang="en-US"/>
        </a:p>
      </dgm:t>
    </dgm:pt>
    <dgm:pt modelId="{B2C5B93C-7D20-489E-9890-931196B42E11}">
      <dgm:prSet/>
      <dgm:spPr/>
      <dgm:t>
        <a:bodyPr/>
        <a:lstStyle/>
        <a:p>
          <a:r>
            <a:rPr lang="en-GB" b="1"/>
            <a:t>You must wear your full school uniform for EVERY assessment. This is so we can identify you as Little Lever student on arrival. </a:t>
          </a:r>
          <a:endParaRPr lang="en-US"/>
        </a:p>
      </dgm:t>
    </dgm:pt>
    <dgm:pt modelId="{8FB71819-7ADE-4BAE-9212-B886A76C6A9C}" type="parTrans" cxnId="{DCED2C58-3315-4089-9FBB-143178DCD4EB}">
      <dgm:prSet/>
      <dgm:spPr/>
      <dgm:t>
        <a:bodyPr/>
        <a:lstStyle/>
        <a:p>
          <a:endParaRPr lang="en-US"/>
        </a:p>
      </dgm:t>
    </dgm:pt>
    <dgm:pt modelId="{3392EEE8-B95A-438B-8013-AD9B0168BD25}" type="sibTrans" cxnId="{DCED2C58-3315-4089-9FBB-143178DCD4EB}">
      <dgm:prSet/>
      <dgm:spPr/>
      <dgm:t>
        <a:bodyPr/>
        <a:lstStyle/>
        <a:p>
          <a:endParaRPr lang="en-US"/>
        </a:p>
      </dgm:t>
    </dgm:pt>
    <dgm:pt modelId="{17ED6FA7-5732-435F-812C-BC2DC78853FB}" type="pres">
      <dgm:prSet presAssocID="{563B7160-E996-49BB-A0CE-F5C7DCEA1936}" presName="linear" presStyleCnt="0">
        <dgm:presLayoutVars>
          <dgm:animLvl val="lvl"/>
          <dgm:resizeHandles val="exact"/>
        </dgm:presLayoutVars>
      </dgm:prSet>
      <dgm:spPr/>
    </dgm:pt>
    <dgm:pt modelId="{26CDCA91-A81B-4655-B06E-E2089B2BC42C}" type="pres">
      <dgm:prSet presAssocID="{12A7CF97-3F7D-4010-829C-61FC3C4BF45F}" presName="parentText" presStyleLbl="node1" presStyleIdx="0" presStyleCnt="2">
        <dgm:presLayoutVars>
          <dgm:chMax val="0"/>
          <dgm:bulletEnabled val="1"/>
        </dgm:presLayoutVars>
      </dgm:prSet>
      <dgm:spPr/>
    </dgm:pt>
    <dgm:pt modelId="{DBD77388-AC74-4CE2-8D50-1506DD042A64}" type="pres">
      <dgm:prSet presAssocID="{62105E00-0A55-4C2C-A535-E034C48CF031}" presName="spacer" presStyleCnt="0"/>
      <dgm:spPr/>
    </dgm:pt>
    <dgm:pt modelId="{659B31D6-E1D8-4F3B-9535-49ED75177D3D}" type="pres">
      <dgm:prSet presAssocID="{B2C5B93C-7D20-489E-9890-931196B42E11}" presName="parentText" presStyleLbl="node1" presStyleIdx="1" presStyleCnt="2">
        <dgm:presLayoutVars>
          <dgm:chMax val="0"/>
          <dgm:bulletEnabled val="1"/>
        </dgm:presLayoutVars>
      </dgm:prSet>
      <dgm:spPr/>
    </dgm:pt>
  </dgm:ptLst>
  <dgm:cxnLst>
    <dgm:cxn modelId="{04F2A84A-0259-456F-B728-1A49C859DB81}" type="presOf" srcId="{B2C5B93C-7D20-489E-9890-931196B42E11}" destId="{659B31D6-E1D8-4F3B-9535-49ED75177D3D}" srcOrd="0" destOrd="0" presId="urn:microsoft.com/office/officeart/2005/8/layout/vList2"/>
    <dgm:cxn modelId="{DCED2C58-3315-4089-9FBB-143178DCD4EB}" srcId="{563B7160-E996-49BB-A0CE-F5C7DCEA1936}" destId="{B2C5B93C-7D20-489E-9890-931196B42E11}" srcOrd="1" destOrd="0" parTransId="{8FB71819-7ADE-4BAE-9212-B886A76C6A9C}" sibTransId="{3392EEE8-B95A-438B-8013-AD9B0168BD25}"/>
    <dgm:cxn modelId="{436EADC6-368D-44BB-B58D-055BE92F7F3B}" srcId="{563B7160-E996-49BB-A0CE-F5C7DCEA1936}" destId="{12A7CF97-3F7D-4010-829C-61FC3C4BF45F}" srcOrd="0" destOrd="0" parTransId="{606429F6-1213-45C4-A8C3-1673743A8992}" sibTransId="{62105E00-0A55-4C2C-A535-E034C48CF031}"/>
    <dgm:cxn modelId="{D1E3BCC7-E1F2-42E8-8D74-467403140495}" type="presOf" srcId="{563B7160-E996-49BB-A0CE-F5C7DCEA1936}" destId="{17ED6FA7-5732-435F-812C-BC2DC78853FB}" srcOrd="0" destOrd="0" presId="urn:microsoft.com/office/officeart/2005/8/layout/vList2"/>
    <dgm:cxn modelId="{0EE694FD-6522-493F-85C9-7EDD60F150DA}" type="presOf" srcId="{12A7CF97-3F7D-4010-829C-61FC3C4BF45F}" destId="{26CDCA91-A81B-4655-B06E-E2089B2BC42C}" srcOrd="0" destOrd="0" presId="urn:microsoft.com/office/officeart/2005/8/layout/vList2"/>
    <dgm:cxn modelId="{F63487DD-F46C-4576-928D-8E341F359658}" type="presParOf" srcId="{17ED6FA7-5732-435F-812C-BC2DC78853FB}" destId="{26CDCA91-A81B-4655-B06E-E2089B2BC42C}" srcOrd="0" destOrd="0" presId="urn:microsoft.com/office/officeart/2005/8/layout/vList2"/>
    <dgm:cxn modelId="{2CEC2F4E-598C-4B0C-AB0E-681A3A883494}" type="presParOf" srcId="{17ED6FA7-5732-435F-812C-BC2DC78853FB}" destId="{DBD77388-AC74-4CE2-8D50-1506DD042A64}" srcOrd="1" destOrd="0" presId="urn:microsoft.com/office/officeart/2005/8/layout/vList2"/>
    <dgm:cxn modelId="{470FCF9F-197B-4760-BA8F-8E7FB3468E6B}" type="presParOf" srcId="{17ED6FA7-5732-435F-812C-BC2DC78853FB}" destId="{659B31D6-E1D8-4F3B-9535-49ED75177D3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D9C3B-8CAA-4267-B5BF-1B3390A021F1}">
      <dsp:nvSpPr>
        <dsp:cNvPr id="0" name=""/>
        <dsp:cNvSpPr/>
      </dsp:nvSpPr>
      <dsp:spPr>
        <a:xfrm>
          <a:off x="0" y="67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ECA4C-58FA-41FC-80E0-55E9B1D92AF5}">
      <dsp:nvSpPr>
        <dsp:cNvPr id="0" name=""/>
        <dsp:cNvSpPr/>
      </dsp:nvSpPr>
      <dsp:spPr>
        <a:xfrm>
          <a:off x="0" y="1348"/>
          <a:ext cx="10515600" cy="137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solidFill>
                <a:schemeClr val="bg1"/>
              </a:solidFill>
            </a:rPr>
            <a:t>Before your first assessment each morning please wait by the side gate entrance to the rear yard. PLEASE avoid coming into contact with other years and maintain social distancing when arriving to school.</a:t>
          </a:r>
        </a:p>
        <a:p>
          <a:pPr marL="0" lvl="0" indent="0" algn="l" defTabSz="1244600">
            <a:lnSpc>
              <a:spcPct val="90000"/>
            </a:lnSpc>
            <a:spcBef>
              <a:spcPct val="0"/>
            </a:spcBef>
            <a:spcAft>
              <a:spcPct val="35000"/>
            </a:spcAft>
            <a:buNone/>
          </a:pPr>
          <a:endParaRPr lang="en-US" sz="2800" kern="1200" dirty="0">
            <a:solidFill>
              <a:schemeClr val="bg1"/>
            </a:solidFill>
          </a:endParaRPr>
        </a:p>
      </dsp:txBody>
      <dsp:txXfrm>
        <a:off x="0" y="1348"/>
        <a:ext cx="10515600" cy="1379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7014D-BF1C-4DEB-ABC1-C42CBE85BE5B}">
      <dsp:nvSpPr>
        <dsp:cNvPr id="0" name=""/>
        <dsp:cNvSpPr/>
      </dsp:nvSpPr>
      <dsp:spPr>
        <a:xfrm>
          <a:off x="0" y="42146"/>
          <a:ext cx="10515600"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There are some occasions where there are 2 assessments taking place in the morning and then a third later in the afternoon, with a 3 hour gap between them. </a:t>
          </a:r>
          <a:endParaRPr lang="en-US" sz="2500" kern="1200" dirty="0"/>
        </a:p>
      </dsp:txBody>
      <dsp:txXfrm>
        <a:off x="67110" y="109256"/>
        <a:ext cx="10381380" cy="1240530"/>
      </dsp:txXfrm>
    </dsp:sp>
    <dsp:sp modelId="{9751319F-893E-4928-85DD-D0D01573283D}">
      <dsp:nvSpPr>
        <dsp:cNvPr id="0" name=""/>
        <dsp:cNvSpPr/>
      </dsp:nvSpPr>
      <dsp:spPr>
        <a:xfrm>
          <a:off x="0" y="1488897"/>
          <a:ext cx="10515600" cy="1374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To be clear, after the second assessment in the morning students do not stay in school during this time, they a free to go home and then return for their afternoon assessment.</a:t>
          </a:r>
          <a:endParaRPr lang="en-US" sz="2500" kern="1200" dirty="0"/>
        </a:p>
      </dsp:txBody>
      <dsp:txXfrm>
        <a:off x="67110" y="1556007"/>
        <a:ext cx="10381380" cy="1240530"/>
      </dsp:txXfrm>
    </dsp:sp>
    <dsp:sp modelId="{B1DDA46B-EF86-413A-9094-8D9FFC102235}">
      <dsp:nvSpPr>
        <dsp:cNvPr id="0" name=""/>
        <dsp:cNvSpPr/>
      </dsp:nvSpPr>
      <dsp:spPr>
        <a:xfrm>
          <a:off x="0" y="2935647"/>
          <a:ext cx="10515600" cy="1374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For a small number of students who travel a great distance to school, you will need to notify the school as soon as possible if this is an issue and we will arrange alternative provision on a case-by-case basis.</a:t>
          </a:r>
          <a:endParaRPr lang="en-US" sz="2500" kern="1200" dirty="0"/>
        </a:p>
      </dsp:txBody>
      <dsp:txXfrm>
        <a:off x="67110" y="3002757"/>
        <a:ext cx="10381380" cy="124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17449-3451-4B2F-BAD9-23E236D4891A}">
      <dsp:nvSpPr>
        <dsp:cNvPr id="0" name=""/>
        <dsp:cNvSpPr/>
      </dsp:nvSpPr>
      <dsp:spPr>
        <a:xfrm>
          <a:off x="0" y="63189"/>
          <a:ext cx="10515600" cy="2077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In these times of rising infection rates in Bolton, we hope you understand that we have to take every precaution to </a:t>
          </a:r>
          <a:r>
            <a:rPr lang="en-GB" sz="2400" b="1" kern="1200" dirty="0"/>
            <a:t>keep you and the other students and staff in school safe</a:t>
          </a:r>
          <a:r>
            <a:rPr lang="en-GB" sz="2400" kern="1200" dirty="0"/>
            <a:t>, but we also want to </a:t>
          </a:r>
          <a:r>
            <a:rPr lang="en-GB" sz="2400" b="1" kern="1200" dirty="0"/>
            <a:t>give you the opportunity to complete these remaining assessments </a:t>
          </a:r>
          <a:r>
            <a:rPr lang="en-GB" sz="2400" kern="1200" dirty="0"/>
            <a:t>to give you the best chance of achieving the grades you have worked so hard for.</a:t>
          </a:r>
          <a:endParaRPr lang="en-US" sz="2400" kern="1200" dirty="0"/>
        </a:p>
      </dsp:txBody>
      <dsp:txXfrm>
        <a:off x="101436" y="164625"/>
        <a:ext cx="10312728" cy="1875047"/>
      </dsp:txXfrm>
    </dsp:sp>
    <dsp:sp modelId="{6482E33B-6BB6-4FB5-A9C2-4F986B461742}">
      <dsp:nvSpPr>
        <dsp:cNvPr id="0" name=""/>
        <dsp:cNvSpPr/>
      </dsp:nvSpPr>
      <dsp:spPr>
        <a:xfrm>
          <a:off x="0" y="2210229"/>
          <a:ext cx="10515600" cy="20779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Therefore, please do not enter the main part of the school building. This is why you will sit some assessments in the gym, not the LRC, to ensure year groups don’t come into contact with each other.</a:t>
          </a:r>
          <a:endParaRPr lang="en-US" sz="2400" kern="1200"/>
        </a:p>
      </dsp:txBody>
      <dsp:txXfrm>
        <a:off x="101436" y="2311665"/>
        <a:ext cx="10312728" cy="1875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DCA91-A81B-4655-B06E-E2089B2BC42C}">
      <dsp:nvSpPr>
        <dsp:cNvPr id="0" name=""/>
        <dsp:cNvSpPr/>
      </dsp:nvSpPr>
      <dsp:spPr>
        <a:xfrm>
          <a:off x="0" y="31329"/>
          <a:ext cx="10515600" cy="208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As always we will provide you with the equipment you need for your assessments, but you are welcome to bring your own if you prefer. </a:t>
          </a:r>
          <a:endParaRPr lang="en-US" sz="3800" kern="1200"/>
        </a:p>
      </dsp:txBody>
      <dsp:txXfrm>
        <a:off x="102007" y="133336"/>
        <a:ext cx="10311586" cy="1885605"/>
      </dsp:txXfrm>
    </dsp:sp>
    <dsp:sp modelId="{659B31D6-E1D8-4F3B-9535-49ED75177D3D}">
      <dsp:nvSpPr>
        <dsp:cNvPr id="0" name=""/>
        <dsp:cNvSpPr/>
      </dsp:nvSpPr>
      <dsp:spPr>
        <a:xfrm>
          <a:off x="0" y="2230389"/>
          <a:ext cx="10515600" cy="20896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b="1" kern="1200"/>
            <a:t>You must wear your full school uniform for EVERY assessment. This is so we can identify you as Little Lever student on arrival. </a:t>
          </a:r>
          <a:endParaRPr lang="en-US" sz="3800" kern="1200"/>
        </a:p>
      </dsp:txBody>
      <dsp:txXfrm>
        <a:off x="102007" y="2332396"/>
        <a:ext cx="10311586" cy="18856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756A-F8CD-4391-A7C6-5196F9CF7A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DDDAE2-C0E1-4B1F-94A7-DF5465C7F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3F2CA-010C-4C84-A1FB-AA2B0E226851}"/>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5" name="Footer Placeholder 4">
            <a:extLst>
              <a:ext uri="{FF2B5EF4-FFF2-40B4-BE49-F238E27FC236}">
                <a16:creationId xmlns:a16="http://schemas.microsoft.com/office/drawing/2014/main" id="{DC99C9FE-91BF-4DA4-921B-1EF820B2A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26CB27-6C2A-4036-A5E7-EE278B7B1D92}"/>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344623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A36E-8BF4-4BD7-B2B7-62A54CA1B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859EE-0ABE-470C-B3B1-71603540F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FFB56E-B0CD-4246-924B-1B3BDE2ADBD8}"/>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5" name="Footer Placeholder 4">
            <a:extLst>
              <a:ext uri="{FF2B5EF4-FFF2-40B4-BE49-F238E27FC236}">
                <a16:creationId xmlns:a16="http://schemas.microsoft.com/office/drawing/2014/main" id="{0097F8F5-A0BC-4800-BF25-5FB179A4F5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69E478-8DA9-4739-B723-3DE2C81C53D7}"/>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36287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3DAD6-1AD1-40E4-AA7D-FA5C2B9A83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23B92-7824-418B-B40A-38129892FC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D5421-7CF4-4201-8A28-7C345F053B01}"/>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5" name="Footer Placeholder 4">
            <a:extLst>
              <a:ext uri="{FF2B5EF4-FFF2-40B4-BE49-F238E27FC236}">
                <a16:creationId xmlns:a16="http://schemas.microsoft.com/office/drawing/2014/main" id="{59D06052-426E-44F6-8AF8-690DC0BEF9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BB0C5-0556-4AD2-857C-898F5F7F1217}"/>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138426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00EA-B317-45BF-8278-BAA24AC5AF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AAD8A-5B22-4B9A-A991-8E4EC866D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C9C811-66A4-4A18-8251-084410429583}"/>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5" name="Footer Placeholder 4">
            <a:extLst>
              <a:ext uri="{FF2B5EF4-FFF2-40B4-BE49-F238E27FC236}">
                <a16:creationId xmlns:a16="http://schemas.microsoft.com/office/drawing/2014/main" id="{E8E10921-949F-4208-8CD9-DB0536918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FA9C6-3349-45AC-B5F3-D271D76782A1}"/>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210998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8129-1611-4B1C-BC58-04C34E8A85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C620A0-2703-4857-B885-DBE7D2B85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58C40-E68C-49AC-A085-69ABB01A1DE1}"/>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5" name="Footer Placeholder 4">
            <a:extLst>
              <a:ext uri="{FF2B5EF4-FFF2-40B4-BE49-F238E27FC236}">
                <a16:creationId xmlns:a16="http://schemas.microsoft.com/office/drawing/2014/main" id="{BF359625-9C7A-4C6E-A04F-518709E7EF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6D1569-FA23-437A-BAB4-BDF2B6D2B2EC}"/>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59433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5814-D550-4FF7-928F-CF8355EC63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E96B82-12D4-4C43-9DC7-B023BE4F6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621E6D-E001-46B4-BDDC-920F202ABA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3ACEB5-E19C-497D-9A43-E016E08FD917}"/>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6" name="Footer Placeholder 5">
            <a:extLst>
              <a:ext uri="{FF2B5EF4-FFF2-40B4-BE49-F238E27FC236}">
                <a16:creationId xmlns:a16="http://schemas.microsoft.com/office/drawing/2014/main" id="{D914A294-08EB-47B4-801A-F5407ED4C2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D027A-6E49-40D5-AC10-6299276C3462}"/>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4788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21B-8831-47ED-94EA-B450E33833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92E7EB-7B9D-43FD-90E7-83D922C0A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B97A7-37F8-4590-8BA6-79951FFAE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D7D66A-641F-42C9-8AAC-9A651B0F1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C1C33-D697-43A0-9563-B44B6A19B1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E8D6B2-ED48-4FFD-BEFB-BEF60B3B85BD}"/>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8" name="Footer Placeholder 7">
            <a:extLst>
              <a:ext uri="{FF2B5EF4-FFF2-40B4-BE49-F238E27FC236}">
                <a16:creationId xmlns:a16="http://schemas.microsoft.com/office/drawing/2014/main" id="{AC35B505-D078-4E91-BD0D-33A516FB96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57D77E-C6D5-419C-9EB7-B48A1969E4E2}"/>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121589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9E11-0126-4B7D-892B-D8541FC79C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8A5533-62E2-44B4-9396-A5B4F916F2EB}"/>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4" name="Footer Placeholder 3">
            <a:extLst>
              <a:ext uri="{FF2B5EF4-FFF2-40B4-BE49-F238E27FC236}">
                <a16:creationId xmlns:a16="http://schemas.microsoft.com/office/drawing/2014/main" id="{A30FBAC2-C414-4BAD-B346-A2F1EFFA58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BE1375-80C5-4FB3-946E-E48304B0C2A0}"/>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27006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88B1D-9C74-44C8-BDC4-A895A19A2B4B}"/>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3" name="Footer Placeholder 2">
            <a:extLst>
              <a:ext uri="{FF2B5EF4-FFF2-40B4-BE49-F238E27FC236}">
                <a16:creationId xmlns:a16="http://schemas.microsoft.com/office/drawing/2014/main" id="{F1E6723E-6F7A-4DA0-B8CD-9FD9CD7118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FE5F5D-5680-4D70-90FF-A44C135F4EEF}"/>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335345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ECE6-E0E1-46D8-9C29-E4D43E7E3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8D1918-D17F-4C4F-84DF-25FC9AEB2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8CD74E-AF32-4585-939F-EAC61CBB5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4894E-FCEA-413E-9B06-482406145A12}"/>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6" name="Footer Placeholder 5">
            <a:extLst>
              <a:ext uri="{FF2B5EF4-FFF2-40B4-BE49-F238E27FC236}">
                <a16:creationId xmlns:a16="http://schemas.microsoft.com/office/drawing/2014/main" id="{293BB9A5-C82C-4A5E-AAC9-12734D80A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5999F-6F96-4D1C-A042-8DCBDA33180B}"/>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400447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6FD1-9D47-4001-BF0D-294F50323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5BCB35-96D5-47E9-B943-1878E559E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2BAC91-D048-43DD-BEDD-179E92C55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478C4-5000-44EA-9898-FCA559F14922}"/>
              </a:ext>
            </a:extLst>
          </p:cNvPr>
          <p:cNvSpPr>
            <a:spLocks noGrp="1"/>
          </p:cNvSpPr>
          <p:nvPr>
            <p:ph type="dt" sz="half" idx="10"/>
          </p:nvPr>
        </p:nvSpPr>
        <p:spPr/>
        <p:txBody>
          <a:bodyPr/>
          <a:lstStyle/>
          <a:p>
            <a:fld id="{A1CB90B3-AFD5-4E76-9985-0B77C8D37CD9}" type="datetimeFigureOut">
              <a:rPr lang="en-GB" smtClean="0"/>
              <a:t>21/05/2021</a:t>
            </a:fld>
            <a:endParaRPr lang="en-GB"/>
          </a:p>
        </p:txBody>
      </p:sp>
      <p:sp>
        <p:nvSpPr>
          <p:cNvPr id="6" name="Footer Placeholder 5">
            <a:extLst>
              <a:ext uri="{FF2B5EF4-FFF2-40B4-BE49-F238E27FC236}">
                <a16:creationId xmlns:a16="http://schemas.microsoft.com/office/drawing/2014/main" id="{1E02DE72-046A-45F1-80A2-DE107D204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4F5297-2BE2-4F7C-91AE-42C45661914E}"/>
              </a:ext>
            </a:extLst>
          </p:cNvPr>
          <p:cNvSpPr>
            <a:spLocks noGrp="1"/>
          </p:cNvSpPr>
          <p:nvPr>
            <p:ph type="sldNum" sz="quarter" idx="12"/>
          </p:nvPr>
        </p:nvSpPr>
        <p:spPr/>
        <p:txBody>
          <a:bodyPr/>
          <a:lstStyle/>
          <a:p>
            <a:fld id="{9402CD40-0344-42EE-9575-978C0B832E1B}" type="slidenum">
              <a:rPr lang="en-GB" smtClean="0"/>
              <a:t>‹#›</a:t>
            </a:fld>
            <a:endParaRPr lang="en-GB"/>
          </a:p>
        </p:txBody>
      </p:sp>
    </p:spTree>
    <p:extLst>
      <p:ext uri="{BB962C8B-B14F-4D97-AF65-F5344CB8AC3E}">
        <p14:creationId xmlns:p14="http://schemas.microsoft.com/office/powerpoint/2010/main" val="410369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60CAE-2E84-4258-849D-02C428AFB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65C947-402E-4571-B530-532C2B1A0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7FE365-2502-43E1-B66C-C93FF6499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B90B3-AFD5-4E76-9985-0B77C8D37CD9}" type="datetimeFigureOut">
              <a:rPr lang="en-GB" smtClean="0"/>
              <a:t>21/05/2021</a:t>
            </a:fld>
            <a:endParaRPr lang="en-GB"/>
          </a:p>
        </p:txBody>
      </p:sp>
      <p:sp>
        <p:nvSpPr>
          <p:cNvPr id="5" name="Footer Placeholder 4">
            <a:extLst>
              <a:ext uri="{FF2B5EF4-FFF2-40B4-BE49-F238E27FC236}">
                <a16:creationId xmlns:a16="http://schemas.microsoft.com/office/drawing/2014/main" id="{C579C268-2DDA-4BEB-BCDE-5AB5424FF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238301-60A6-4587-B663-E32AECAB0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2CD40-0344-42EE-9575-978C0B832E1B}" type="slidenum">
              <a:rPr lang="en-GB" smtClean="0"/>
              <a:t>‹#›</a:t>
            </a:fld>
            <a:endParaRPr lang="en-GB"/>
          </a:p>
        </p:txBody>
      </p:sp>
    </p:spTree>
    <p:extLst>
      <p:ext uri="{BB962C8B-B14F-4D97-AF65-F5344CB8AC3E}">
        <p14:creationId xmlns:p14="http://schemas.microsoft.com/office/powerpoint/2010/main" val="340658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media2.m4a"/><Relationship Id="rId7" Type="http://schemas.openxmlformats.org/officeDocument/2006/relationships/diagramQuickStyle" Target="../diagrams/quickStyle1.xml"/><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media4.m4a"/><Relationship Id="rId7" Type="http://schemas.openxmlformats.org/officeDocument/2006/relationships/diagramQuickStyle" Target="../diagrams/quickStyle2.xml"/><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media5.m4a"/><Relationship Id="rId7" Type="http://schemas.openxmlformats.org/officeDocument/2006/relationships/diagramQuickStyle" Target="../diagrams/quickStyle3.xml"/><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slideLayout" Target="../slideLayouts/slideLayout2.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media6.m4a"/><Relationship Id="rId7" Type="http://schemas.openxmlformats.org/officeDocument/2006/relationships/diagramQuickStyle" Target="../diagrams/quickStyle4.xml"/><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png"/><Relationship Id="rId4" Type="http://schemas.openxmlformats.org/officeDocument/2006/relationships/slideLayout" Target="../slideLayouts/slideLayout2.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DC06D877-E57D-4753-AFFA-D164C8621268}"/>
              </a:ext>
            </a:extLst>
          </p:cNvPr>
          <p:cNvSpPr>
            <a:spLocks noGrp="1"/>
          </p:cNvSpPr>
          <p:nvPr>
            <p:ph type="ctrTitle"/>
          </p:nvPr>
        </p:nvSpPr>
        <p:spPr>
          <a:xfrm>
            <a:off x="3345005" y="2157543"/>
            <a:ext cx="5561938" cy="2513516"/>
          </a:xfrm>
        </p:spPr>
        <p:txBody>
          <a:bodyPr vert="horz" lIns="91440" tIns="45720" rIns="91440" bIns="45720" rtlCol="0">
            <a:normAutofit/>
          </a:bodyPr>
          <a:lstStyle/>
          <a:p>
            <a:r>
              <a:rPr lang="en-US" sz="5600" dirty="0"/>
              <a:t>A guide to the Revised Year 11 Assessments</a:t>
            </a:r>
          </a:p>
        </p:txBody>
      </p:sp>
      <p:sp>
        <p:nvSpPr>
          <p:cNvPr id="22" name="Arc 2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23">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951D2817-72FF-4B80-8946-F569CD39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685" y="5800950"/>
            <a:ext cx="2837767" cy="754343"/>
          </a:xfrm>
          <a:prstGeom prst="rect">
            <a:avLst/>
          </a:prstGeom>
        </p:spPr>
      </p:pic>
      <p:pic>
        <p:nvPicPr>
          <p:cNvPr id="8" name="Audio 7">
            <a:hlinkClick r:id="" action="ppaction://media"/>
            <a:extLst>
              <a:ext uri="{FF2B5EF4-FFF2-40B4-BE49-F238E27FC236}">
                <a16:creationId xmlns:a16="http://schemas.microsoft.com/office/drawing/2014/main" id="{81A43D3F-1400-414F-BC6A-8F479EC6F9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64101780"/>
      </p:ext>
    </p:extLst>
  </p:cSld>
  <p:clrMapOvr>
    <a:masterClrMapping/>
  </p:clrMapOvr>
  <mc:AlternateContent xmlns:mc="http://schemas.openxmlformats.org/markup-compatibility/2006" xmlns:p14="http://schemas.microsoft.com/office/powerpoint/2010/main">
    <mc:Choice Requires="p14">
      <p:transition spd="slow" p14:dur="2000" advTm="11104"/>
    </mc:Choice>
    <mc:Fallback xmlns="">
      <p:transition spd="slow" advTm="11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useBgFill="1">
        <p:nvSpPr>
          <p:cNvPr id="39" name="Rectangle 3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299CC-9E97-4621-88F4-60D1F886DBF3}"/>
              </a:ext>
            </a:extLst>
          </p:cNvPr>
          <p:cNvSpPr>
            <a:spLocks noGrp="1"/>
          </p:cNvSpPr>
          <p:nvPr>
            <p:ph type="title"/>
          </p:nvPr>
        </p:nvSpPr>
        <p:spPr>
          <a:xfrm>
            <a:off x="838200" y="556995"/>
            <a:ext cx="10515600" cy="1133693"/>
          </a:xfrm>
        </p:spPr>
        <p:txBody>
          <a:bodyPr>
            <a:normAutofit/>
          </a:bodyPr>
          <a:lstStyle/>
          <a:p>
            <a:r>
              <a:rPr lang="en-GB" sz="5200"/>
              <a:t>Arrival each morning…</a:t>
            </a:r>
          </a:p>
        </p:txBody>
      </p:sp>
      <p:graphicFrame>
        <p:nvGraphicFramePr>
          <p:cNvPr id="5" name="Content Placeholder 2">
            <a:extLst>
              <a:ext uri="{FF2B5EF4-FFF2-40B4-BE49-F238E27FC236}">
                <a16:creationId xmlns:a16="http://schemas.microsoft.com/office/drawing/2014/main" id="{1F3DD270-0F0F-474B-8D38-B69B764B65AE}"/>
              </a:ext>
            </a:extLst>
          </p:cNvPr>
          <p:cNvGraphicFramePr>
            <a:graphicFrameLocks noGrp="1"/>
          </p:cNvGraphicFramePr>
          <p:nvPr>
            <p:ph idx="1"/>
            <p:extLst>
              <p:ext uri="{D42A27DB-BD31-4B8C-83A1-F6EECF244321}">
                <p14:modId xmlns:p14="http://schemas.microsoft.com/office/powerpoint/2010/main" val="2081049954"/>
              </p:ext>
            </p:extLst>
          </p:nvPr>
        </p:nvGraphicFramePr>
        <p:xfrm>
          <a:off x="838200" y="2127179"/>
          <a:ext cx="10515600" cy="1380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434B580B-5335-4114-AA17-4E1002C77277}"/>
              </a:ext>
            </a:extLst>
          </p:cNvPr>
          <p:cNvSpPr/>
          <p:nvPr/>
        </p:nvSpPr>
        <p:spPr>
          <a:xfrm>
            <a:off x="1770945" y="3651957"/>
            <a:ext cx="9900355" cy="1815882"/>
          </a:xfrm>
          <a:prstGeom prst="rect">
            <a:avLst/>
          </a:prstGeom>
        </p:spPr>
        <p:txBody>
          <a:bodyPr wrap="square">
            <a:spAutoFit/>
          </a:bodyPr>
          <a:lstStyle/>
          <a:p>
            <a:pPr lvl="0" algn="r"/>
            <a:r>
              <a:rPr lang="en-GB" sz="2800" dirty="0">
                <a:solidFill>
                  <a:schemeClr val="bg1"/>
                </a:solidFill>
              </a:rPr>
              <a:t>You will be met by staff on duty there and led into the yard to line up on the yellow lines in your revised seating plan. These will be posted on the windows near the Sports Hall and staff will have a copy to refer to as well.</a:t>
            </a:r>
            <a:endParaRPr lang="en-US" sz="2800" dirty="0">
              <a:solidFill>
                <a:schemeClr val="bg1"/>
              </a:solidFill>
            </a:endParaRPr>
          </a:p>
        </p:txBody>
      </p:sp>
      <p:sp>
        <p:nvSpPr>
          <p:cNvPr id="6" name="Rectangle 5">
            <a:extLst>
              <a:ext uri="{FF2B5EF4-FFF2-40B4-BE49-F238E27FC236}">
                <a16:creationId xmlns:a16="http://schemas.microsoft.com/office/drawing/2014/main" id="{94769147-AFED-474A-9E12-B3D5E37477B3}"/>
              </a:ext>
            </a:extLst>
          </p:cNvPr>
          <p:cNvSpPr/>
          <p:nvPr/>
        </p:nvSpPr>
        <p:spPr>
          <a:xfrm>
            <a:off x="838200" y="5596682"/>
            <a:ext cx="10721622" cy="954107"/>
          </a:xfrm>
          <a:prstGeom prst="rect">
            <a:avLst/>
          </a:prstGeom>
        </p:spPr>
        <p:txBody>
          <a:bodyPr wrap="square">
            <a:spAutoFit/>
          </a:bodyPr>
          <a:lstStyle/>
          <a:p>
            <a:pPr lvl="0"/>
            <a:r>
              <a:rPr lang="en-GB" sz="2800" dirty="0">
                <a:solidFill>
                  <a:schemeClr val="bg1"/>
                </a:solidFill>
              </a:rPr>
              <a:t>You will be sat in the </a:t>
            </a:r>
            <a:r>
              <a:rPr lang="en-GB" sz="2800" b="1" u="sng" dirty="0">
                <a:solidFill>
                  <a:schemeClr val="bg1"/>
                </a:solidFill>
              </a:rPr>
              <a:t>same seat </a:t>
            </a:r>
            <a:r>
              <a:rPr lang="en-GB" sz="2800" dirty="0">
                <a:solidFill>
                  <a:schemeClr val="bg1"/>
                </a:solidFill>
              </a:rPr>
              <a:t>for every assessment you take if you are in the Sports Hall, Gym or I Block.</a:t>
            </a:r>
            <a:endParaRPr lang="en-US" sz="2800" dirty="0">
              <a:solidFill>
                <a:schemeClr val="bg1"/>
              </a:solidFill>
            </a:endParaRPr>
          </a:p>
        </p:txBody>
      </p:sp>
      <p:pic>
        <p:nvPicPr>
          <p:cNvPr id="11" name="Picture 10">
            <a:extLst>
              <a:ext uri="{FF2B5EF4-FFF2-40B4-BE49-F238E27FC236}">
                <a16:creationId xmlns:a16="http://schemas.microsoft.com/office/drawing/2014/main" id="{B98832ED-16FE-4D5E-B3E0-8C2B36119233}"/>
              </a:ext>
            </a:extLst>
          </p:cNvPr>
          <p:cNvPicPr>
            <a:picLocks noChangeAspect="1"/>
          </p:cNvPicPr>
          <p:nvPr/>
        </p:nvPicPr>
        <p:blipFill>
          <a:blip r:embed="rId10"/>
          <a:stretch>
            <a:fillRect/>
          </a:stretch>
        </p:blipFill>
        <p:spPr>
          <a:xfrm>
            <a:off x="7342908" y="46801"/>
            <a:ext cx="3441168" cy="2080378"/>
          </a:xfrm>
          <a:prstGeom prst="rect">
            <a:avLst/>
          </a:prstGeom>
        </p:spPr>
      </p:pic>
      <p:pic>
        <p:nvPicPr>
          <p:cNvPr id="18" name="Audio 17">
            <a:hlinkClick r:id="" action="ppaction://media"/>
            <a:extLst>
              <a:ext uri="{FF2B5EF4-FFF2-40B4-BE49-F238E27FC236}">
                <a16:creationId xmlns:a16="http://schemas.microsoft.com/office/drawing/2014/main" id="{BF151DB7-643D-4991-A284-0EB279EA8954}"/>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923371530"/>
      </p:ext>
    </p:extLst>
  </p:cSld>
  <p:clrMapOvr>
    <a:masterClrMapping/>
  </p:clrMapOvr>
  <mc:AlternateContent xmlns:mc="http://schemas.openxmlformats.org/markup-compatibility/2006">
    <mc:Choice xmlns:p14="http://schemas.microsoft.com/office/powerpoint/2010/main" Requires="p14">
      <p:transition spd="slow" p14:dur="2000" advTm="73440"/>
    </mc:Choice>
    <mc:Fallback>
      <p:transition spd="slow" advTm="73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18"/>
                </p:tgtEl>
              </p:cMediaNode>
            </p:audio>
          </p:childTnLst>
        </p:cTn>
      </p:par>
    </p:tnLst>
    <p:bldLst>
      <p:bldGraphic spid="5" grpId="0">
        <p:bldAsOne/>
      </p:bldGraphic>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09D0B-3AD3-45CA-8FEA-5AA403F7D6E1}"/>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Breaks between assessments…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698700-2304-4DD3-B4AD-9106B95ABED0}"/>
              </a:ext>
            </a:extLst>
          </p:cNvPr>
          <p:cNvSpPr>
            <a:spLocks noGrp="1"/>
          </p:cNvSpPr>
          <p:nvPr>
            <p:ph idx="1"/>
          </p:nvPr>
        </p:nvSpPr>
        <p:spPr>
          <a:xfrm>
            <a:off x="4447308" y="591344"/>
            <a:ext cx="6906491" cy="5585619"/>
          </a:xfrm>
        </p:spPr>
        <p:txBody>
          <a:bodyPr anchor="ctr">
            <a:normAutofit/>
          </a:bodyPr>
          <a:lstStyle/>
          <a:p>
            <a:r>
              <a:rPr lang="en-GB" sz="2600" dirty="0"/>
              <a:t>There are times when you will sit two assessments each morning.</a:t>
            </a:r>
          </a:p>
          <a:p>
            <a:r>
              <a:rPr lang="en-GB" sz="2600" dirty="0"/>
              <a:t>Between each assessment there will be a 15 minute break. </a:t>
            </a:r>
          </a:p>
          <a:p>
            <a:r>
              <a:rPr lang="en-GB" sz="2600" dirty="0"/>
              <a:t>Due to current COVID restrictions and to prevent the possibility of a positive case impacting on other students, you need to remain in your seat during that break, but you will be free to chat to the people around you. We will provide you with something to eat and drink free of charge.</a:t>
            </a:r>
          </a:p>
          <a:p>
            <a:r>
              <a:rPr lang="en-GB" sz="2600" dirty="0"/>
              <a:t>Once you have completed the next assessment you will leave the exam room from the nearest external door and you a free to go home.</a:t>
            </a:r>
          </a:p>
        </p:txBody>
      </p:sp>
      <p:pic>
        <p:nvPicPr>
          <p:cNvPr id="6" name="Audio 5">
            <a:hlinkClick r:id="" action="ppaction://media"/>
            <a:extLst>
              <a:ext uri="{FF2B5EF4-FFF2-40B4-BE49-F238E27FC236}">
                <a16:creationId xmlns:a16="http://schemas.microsoft.com/office/drawing/2014/main" id="{AE13EDA9-8E3E-42FE-B8E0-5DDF7B432F1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831952776"/>
      </p:ext>
    </p:extLst>
  </p:cSld>
  <p:clrMapOvr>
    <a:masterClrMapping/>
  </p:clrMapOvr>
  <mc:AlternateContent xmlns:mc="http://schemas.openxmlformats.org/markup-compatibility/2006">
    <mc:Choice xmlns:p14="http://schemas.microsoft.com/office/powerpoint/2010/main" Requires="p14">
      <p:transition spd="slow" p14:dur="2000" advTm="64871"/>
    </mc:Choice>
    <mc:Fallback>
      <p:transition spd="slow" advTm="64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267EE-67F2-4EC7-B7B1-8029D47236D8}"/>
              </a:ext>
            </a:extLst>
          </p:cNvPr>
          <p:cNvSpPr>
            <a:spLocks noGrp="1"/>
          </p:cNvSpPr>
          <p:nvPr>
            <p:ph type="title"/>
          </p:nvPr>
        </p:nvSpPr>
        <p:spPr>
          <a:xfrm>
            <a:off x="838200" y="557188"/>
            <a:ext cx="10515600" cy="1133499"/>
          </a:xfrm>
        </p:spPr>
        <p:txBody>
          <a:bodyPr>
            <a:normAutofit/>
          </a:bodyPr>
          <a:lstStyle/>
          <a:p>
            <a:pPr algn="ctr"/>
            <a:r>
              <a:rPr lang="en-GB" sz="5200"/>
              <a:t>Morning and afternoon assessments…</a:t>
            </a:r>
          </a:p>
        </p:txBody>
      </p:sp>
      <p:graphicFrame>
        <p:nvGraphicFramePr>
          <p:cNvPr id="5" name="Content Placeholder 2">
            <a:extLst>
              <a:ext uri="{FF2B5EF4-FFF2-40B4-BE49-F238E27FC236}">
                <a16:creationId xmlns:a16="http://schemas.microsoft.com/office/drawing/2014/main" id="{6023D912-3735-4200-94C5-3E0C02C9DCD3}"/>
              </a:ext>
            </a:extLst>
          </p:cNvPr>
          <p:cNvGraphicFramePr>
            <a:graphicFrameLocks noGrp="1"/>
          </p:cNvGraphicFramePr>
          <p:nvPr>
            <p:ph idx="1"/>
            <p:extLst>
              <p:ext uri="{D42A27DB-BD31-4B8C-83A1-F6EECF244321}">
                <p14:modId xmlns:p14="http://schemas.microsoft.com/office/powerpoint/2010/main" val="375344149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856F8A67-0ABE-4C31-A0F5-07F6DCFB4F4F}"/>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393568686"/>
      </p:ext>
    </p:extLst>
  </p:cSld>
  <p:clrMapOvr>
    <a:masterClrMapping/>
  </p:clrMapOvr>
  <mc:AlternateContent xmlns:mc="http://schemas.openxmlformats.org/markup-compatibility/2006">
    <mc:Choice xmlns:p14="http://schemas.microsoft.com/office/powerpoint/2010/main" Requires="p14">
      <p:transition spd="slow" p14:dur="2000" advTm="63388"/>
    </mc:Choice>
    <mc:Fallback>
      <p:transition spd="slow" advTm="633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E3CDC-5493-4C34-9560-9B3780D98643}"/>
              </a:ext>
            </a:extLst>
          </p:cNvPr>
          <p:cNvSpPr>
            <a:spLocks noGrp="1"/>
          </p:cNvSpPr>
          <p:nvPr>
            <p:ph type="title"/>
          </p:nvPr>
        </p:nvSpPr>
        <p:spPr>
          <a:xfrm>
            <a:off x="838200" y="556995"/>
            <a:ext cx="10515600" cy="1133693"/>
          </a:xfrm>
        </p:spPr>
        <p:txBody>
          <a:bodyPr>
            <a:normAutofit/>
          </a:bodyPr>
          <a:lstStyle/>
          <a:p>
            <a:r>
              <a:rPr lang="en-GB" sz="5200"/>
              <a:t>Sticking to your Year 11 bubble…</a:t>
            </a:r>
          </a:p>
        </p:txBody>
      </p:sp>
      <p:graphicFrame>
        <p:nvGraphicFramePr>
          <p:cNvPr id="5" name="Content Placeholder 2">
            <a:extLst>
              <a:ext uri="{FF2B5EF4-FFF2-40B4-BE49-F238E27FC236}">
                <a16:creationId xmlns:a16="http://schemas.microsoft.com/office/drawing/2014/main" id="{E809249C-55F5-4697-8422-8A488A136C0B}"/>
              </a:ext>
            </a:extLst>
          </p:cNvPr>
          <p:cNvGraphicFramePr>
            <a:graphicFrameLocks noGrp="1"/>
          </p:cNvGraphicFramePr>
          <p:nvPr>
            <p:ph idx="1"/>
            <p:extLst>
              <p:ext uri="{D42A27DB-BD31-4B8C-83A1-F6EECF244321}">
                <p14:modId xmlns:p14="http://schemas.microsoft.com/office/powerpoint/2010/main" val="10263902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767CD315-D30A-4E32-9022-81BFF126636B}"/>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926438612"/>
      </p:ext>
    </p:extLst>
  </p:cSld>
  <p:clrMapOvr>
    <a:masterClrMapping/>
  </p:clrMapOvr>
  <mc:AlternateContent xmlns:mc="http://schemas.openxmlformats.org/markup-compatibility/2006">
    <mc:Choice xmlns:p14="http://schemas.microsoft.com/office/powerpoint/2010/main" Requires="p14">
      <p:transition spd="slow" p14:dur="2000" advTm="48546"/>
    </mc:Choice>
    <mc:Fallback>
      <p:transition spd="slow" advTm="48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7"/>
                </p:tgtEl>
              </p:cMediaNode>
            </p:audio>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74AC3-103B-4B08-ADE7-D81A2BA0E93C}"/>
              </a:ext>
            </a:extLst>
          </p:cNvPr>
          <p:cNvSpPr>
            <a:spLocks noGrp="1"/>
          </p:cNvSpPr>
          <p:nvPr>
            <p:ph type="title"/>
          </p:nvPr>
        </p:nvSpPr>
        <p:spPr>
          <a:xfrm>
            <a:off x="838200" y="556995"/>
            <a:ext cx="10515600" cy="1133693"/>
          </a:xfrm>
        </p:spPr>
        <p:txBody>
          <a:bodyPr>
            <a:normAutofit/>
          </a:bodyPr>
          <a:lstStyle/>
          <a:p>
            <a:r>
              <a:rPr lang="en-GB" sz="5200"/>
              <a:t>Equipment &amp; uniform…</a:t>
            </a:r>
          </a:p>
        </p:txBody>
      </p:sp>
      <p:graphicFrame>
        <p:nvGraphicFramePr>
          <p:cNvPr id="5" name="Content Placeholder 2">
            <a:extLst>
              <a:ext uri="{FF2B5EF4-FFF2-40B4-BE49-F238E27FC236}">
                <a16:creationId xmlns:a16="http://schemas.microsoft.com/office/drawing/2014/main" id="{5B52DC83-9813-4179-B125-B4A44E9576FC}"/>
              </a:ext>
            </a:extLst>
          </p:cNvPr>
          <p:cNvGraphicFramePr>
            <a:graphicFrameLocks noGrp="1"/>
          </p:cNvGraphicFramePr>
          <p:nvPr>
            <p:ph idx="1"/>
            <p:extLst>
              <p:ext uri="{D42A27DB-BD31-4B8C-83A1-F6EECF244321}">
                <p14:modId xmlns:p14="http://schemas.microsoft.com/office/powerpoint/2010/main" val="34592625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BB82CE88-CFD4-4ED6-95D2-90AC75C86868}"/>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854365235"/>
      </p:ext>
    </p:extLst>
  </p:cSld>
  <p:clrMapOvr>
    <a:masterClrMapping/>
  </p:clrMapOvr>
  <mc:AlternateContent xmlns:mc="http://schemas.openxmlformats.org/markup-compatibility/2006">
    <mc:Choice xmlns:p14="http://schemas.microsoft.com/office/powerpoint/2010/main" Requires="p14">
      <p:transition spd="slow" p14:dur="2000" advTm="39768"/>
    </mc:Choice>
    <mc:Fallback>
      <p:transition spd="slow" advTm="39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832D-15D7-41DF-A151-6B2CFEB69352}"/>
              </a:ext>
            </a:extLst>
          </p:cNvPr>
          <p:cNvSpPr>
            <a:spLocks noGrp="1"/>
          </p:cNvSpPr>
          <p:nvPr>
            <p:ph type="title"/>
          </p:nvPr>
        </p:nvSpPr>
        <p:spPr>
          <a:xfrm>
            <a:off x="648929" y="629266"/>
            <a:ext cx="3505495" cy="1622321"/>
          </a:xfrm>
        </p:spPr>
        <p:txBody>
          <a:bodyPr>
            <a:normAutofit/>
          </a:bodyPr>
          <a:lstStyle/>
          <a:p>
            <a:r>
              <a:rPr lang="en-GB" sz="3700"/>
              <a:t>Lessons between assessments</a:t>
            </a:r>
          </a:p>
        </p:txBody>
      </p:sp>
      <p:sp>
        <p:nvSpPr>
          <p:cNvPr id="39" name="Content Placeholder 2">
            <a:extLst>
              <a:ext uri="{FF2B5EF4-FFF2-40B4-BE49-F238E27FC236}">
                <a16:creationId xmlns:a16="http://schemas.microsoft.com/office/drawing/2014/main" id="{A2CBC000-F0EA-4D0D-BFD3-459737A6CD29}"/>
              </a:ext>
            </a:extLst>
          </p:cNvPr>
          <p:cNvSpPr>
            <a:spLocks noGrp="1"/>
          </p:cNvSpPr>
          <p:nvPr>
            <p:ph idx="1"/>
          </p:nvPr>
        </p:nvSpPr>
        <p:spPr>
          <a:xfrm>
            <a:off x="648931" y="2438400"/>
            <a:ext cx="3505494" cy="3785419"/>
          </a:xfrm>
        </p:spPr>
        <p:txBody>
          <a:bodyPr>
            <a:normAutofit/>
          </a:bodyPr>
          <a:lstStyle/>
          <a:p>
            <a:r>
              <a:rPr lang="en-GB" sz="2000"/>
              <a:t>Please keep an eye on your Google Classroom class announcements. </a:t>
            </a:r>
          </a:p>
          <a:p>
            <a:r>
              <a:rPr lang="en-GB" sz="2000"/>
              <a:t>Your teachers will inform you whether to attend a live lesson on Google Meet OR they may set revision work for you to complete prior to the next assessment.</a:t>
            </a:r>
          </a:p>
          <a:p>
            <a:r>
              <a:rPr lang="en-GB" sz="2000"/>
              <a:t>Remember to use our Little Lever Revision Cycle when studying at home.</a:t>
            </a:r>
          </a:p>
        </p:txBody>
      </p:sp>
      <p:sp>
        <p:nvSpPr>
          <p:cNvPr id="40" name="Rectangle 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2632420A-946D-4608-A1EB-DE447770D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862" y="1305563"/>
            <a:ext cx="6019331" cy="4243628"/>
          </a:xfrm>
          <a:prstGeom prst="rect">
            <a:avLst/>
          </a:prstGeom>
          <a:effectLst/>
        </p:spPr>
      </p:pic>
      <p:pic>
        <p:nvPicPr>
          <p:cNvPr id="4" name="Audio 3">
            <a:hlinkClick r:id="" action="ppaction://media"/>
            <a:extLst>
              <a:ext uri="{FF2B5EF4-FFF2-40B4-BE49-F238E27FC236}">
                <a16:creationId xmlns:a16="http://schemas.microsoft.com/office/drawing/2014/main" id="{C83E1BCA-98D6-42D3-BE3E-5C2E7F27572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877272174"/>
      </p:ext>
    </p:extLst>
  </p:cSld>
  <p:clrMapOvr>
    <a:masterClrMapping/>
  </p:clrMapOvr>
  <mc:AlternateContent xmlns:mc="http://schemas.openxmlformats.org/markup-compatibility/2006">
    <mc:Choice xmlns:p14="http://schemas.microsoft.com/office/powerpoint/2010/main" Requires="p14">
      <p:transition spd="slow" p14:dur="2000" advTm="70522"/>
    </mc:Choice>
    <mc:Fallback>
      <p:transition spd="slow" advTm="70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1000"/>
                                        <p:tgtEl>
                                          <p:spTgt spid="39">
                                            <p:txEl>
                                              <p:pRg st="0" end="0"/>
                                            </p:txEl>
                                          </p:spTgt>
                                        </p:tgtEl>
                                      </p:cBhvr>
                                    </p:animEffect>
                                    <p:anim calcmode="lin" valueType="num">
                                      <p:cBhvr>
                                        <p:cTn id="12"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animEffect transition="in" filter="fade">
                                      <p:cBhvr>
                                        <p:cTn id="18" dur="1000"/>
                                        <p:tgtEl>
                                          <p:spTgt spid="39">
                                            <p:txEl>
                                              <p:pRg st="1" end="1"/>
                                            </p:txEl>
                                          </p:spTgt>
                                        </p:tgtEl>
                                      </p:cBhvr>
                                    </p:animEffect>
                                    <p:anim calcmode="lin" valueType="num">
                                      <p:cBhvr>
                                        <p:cTn id="19"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9">
                                            <p:txEl>
                                              <p:pRg st="2" end="2"/>
                                            </p:txEl>
                                          </p:spTgt>
                                        </p:tgtEl>
                                        <p:attrNameLst>
                                          <p:attrName>style.visibility</p:attrName>
                                        </p:attrNameLst>
                                      </p:cBhvr>
                                      <p:to>
                                        <p:strVal val="visible"/>
                                      </p:to>
                                    </p:set>
                                    <p:animEffect transition="in" filter="fade">
                                      <p:cBhvr>
                                        <p:cTn id="25" dur="1000"/>
                                        <p:tgtEl>
                                          <p:spTgt spid="39">
                                            <p:txEl>
                                              <p:pRg st="2" end="2"/>
                                            </p:txEl>
                                          </p:spTgt>
                                        </p:tgtEl>
                                      </p:cBhvr>
                                    </p:animEffect>
                                    <p:anim calcmode="lin" valueType="num">
                                      <p:cBhvr>
                                        <p:cTn id="26"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20.3|20.3"/>
</p:tagLst>
</file>

<file path=ppt/tags/tag2.xml><?xml version="1.0" encoding="utf-8"?>
<p:tagLst xmlns:a="http://schemas.openxmlformats.org/drawingml/2006/main" xmlns:r="http://schemas.openxmlformats.org/officeDocument/2006/relationships" xmlns:p="http://schemas.openxmlformats.org/presentationml/2006/main">
  <p:tag name="TIMING" val="|1.7|7.4|6.4|34.2"/>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6.6|5.2|1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135ABE5895844EAD883CCC9BCD48D4" ma:contentTypeVersion="14" ma:contentTypeDescription="Create a new document." ma:contentTypeScope="" ma:versionID="39ec0660a2482adf114a7c2fc151b325">
  <xsd:schema xmlns:xsd="http://www.w3.org/2001/XMLSchema" xmlns:xs="http://www.w3.org/2001/XMLSchema" xmlns:p="http://schemas.microsoft.com/office/2006/metadata/properties" xmlns:ns3="dfcf1ded-a027-43d6-aea6-22f8c949dd7d" xmlns:ns4="a413e3ed-b931-48c1-822d-76c7e13d83ad" targetNamespace="http://schemas.microsoft.com/office/2006/metadata/properties" ma:root="true" ma:fieldsID="40ac21e076d94f39d4cb763f3bda6416" ns3:_="" ns4:_="">
    <xsd:import namespace="dfcf1ded-a027-43d6-aea6-22f8c949dd7d"/>
    <xsd:import namespace="a413e3ed-b931-48c1-822d-76c7e13d83a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f1ded-a027-43d6-aea6-22f8c949d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13e3ed-b931-48c1-822d-76c7e13d83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285DF8-3C32-4155-9BF1-B7C16551D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f1ded-a027-43d6-aea6-22f8c949dd7d"/>
    <ds:schemaRef ds:uri="a413e3ed-b931-48c1-822d-76c7e13d8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6612FE-B42D-4B95-BDAF-ADBF98314C3C}">
  <ds:schemaRefs>
    <ds:schemaRef ds:uri="http://schemas.microsoft.com/sharepoint/v3/contenttype/forms"/>
  </ds:schemaRefs>
</ds:datastoreItem>
</file>

<file path=customXml/itemProps3.xml><?xml version="1.0" encoding="utf-8"?>
<ds:datastoreItem xmlns:ds="http://schemas.openxmlformats.org/officeDocument/2006/customXml" ds:itemID="{9C64D0B4-B25C-46FD-AC89-448E6A87958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413e3ed-b931-48c1-822d-76c7e13d83ad"/>
    <ds:schemaRef ds:uri="dfcf1ded-a027-43d6-aea6-22f8c949dd7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81</TotalTime>
  <Words>572</Words>
  <Application>Microsoft Office PowerPoint</Application>
  <PresentationFormat>Widescreen</PresentationFormat>
  <Paragraphs>24</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 guide to the Revised Year 11 Assessments</vt:lpstr>
      <vt:lpstr>Arrival each morning…</vt:lpstr>
      <vt:lpstr>Breaks between assessments…</vt:lpstr>
      <vt:lpstr>Morning and afternoon assessments…</vt:lpstr>
      <vt:lpstr>Sticking to your Year 11 bubble…</vt:lpstr>
      <vt:lpstr>Equipment &amp; uniform…</vt:lpstr>
      <vt:lpstr>Lessons between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the Revised Year 11 Assessments</dc:title>
  <dc:creator>Cordwell, Simon</dc:creator>
  <cp:lastModifiedBy>Cordwell, Simon</cp:lastModifiedBy>
  <cp:revision>2</cp:revision>
  <dcterms:created xsi:type="dcterms:W3CDTF">2021-05-20T09:22:47Z</dcterms:created>
  <dcterms:modified xsi:type="dcterms:W3CDTF">2021-05-21T07:35:17Z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0x010100CA135ABE5895844EAD883CCC9BCD48D4</vt:lpwstr>
  </property>
</Properties>
</file>