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63" r:id="rId6"/>
    <p:sldId id="265" r:id="rId7"/>
    <p:sldId id="264" r:id="rId8"/>
    <p:sldId id="257" r:id="rId9"/>
    <p:sldId id="259" r:id="rId10"/>
    <p:sldId id="261" r:id="rId11"/>
    <p:sldId id="288" r:id="rId12"/>
    <p:sldId id="289" r:id="rId13"/>
    <p:sldId id="290" r:id="rId14"/>
    <p:sldId id="283" r:id="rId15"/>
    <p:sldId id="28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BD24"/>
    <a:srgbClr val="48B397"/>
    <a:srgbClr val="F54020"/>
    <a:srgbClr val="0890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B6C144-2A43-4AB7-8882-3D1420BDDF28}" v="18" dt="2021-06-15T20:17:51.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dwell, Simon" userId="99c551b2-ad2d-45ba-9562-df6dfb9b29d0" providerId="ADAL" clId="{D2B6C144-2A43-4AB7-8882-3D1420BDDF28}"/>
    <pc:docChg chg="modSld">
      <pc:chgData name="Cordwell, Simon" userId="99c551b2-ad2d-45ba-9562-df6dfb9b29d0" providerId="ADAL" clId="{D2B6C144-2A43-4AB7-8882-3D1420BDDF28}" dt="2021-06-15T20:17:51.957" v="17"/>
      <pc:docMkLst>
        <pc:docMk/>
      </pc:docMkLst>
      <pc:sldChg chg="addSp delSp modSp modTransition modAnim">
        <pc:chgData name="Cordwell, Simon" userId="99c551b2-ad2d-45ba-9562-df6dfb9b29d0" providerId="ADAL" clId="{D2B6C144-2A43-4AB7-8882-3D1420BDDF28}" dt="2021-06-15T19:48:15.549" v="3"/>
        <pc:sldMkLst>
          <pc:docMk/>
          <pc:sldMk cId="2264101780" sldId="256"/>
        </pc:sldMkLst>
        <pc:picChg chg="add del mod">
          <ac:chgData name="Cordwell, Simon" userId="99c551b2-ad2d-45ba-9562-df6dfb9b29d0" providerId="ADAL" clId="{D2B6C144-2A43-4AB7-8882-3D1420BDDF28}" dt="2021-06-15T19:48:02.043" v="2"/>
          <ac:picMkLst>
            <pc:docMk/>
            <pc:sldMk cId="2264101780" sldId="256"/>
            <ac:picMk id="3" creationId="{1CC1624E-1BCD-4C54-8555-1C7461D9F50E}"/>
          </ac:picMkLst>
        </pc:picChg>
        <pc:picChg chg="add mod">
          <ac:chgData name="Cordwell, Simon" userId="99c551b2-ad2d-45ba-9562-df6dfb9b29d0" providerId="ADAL" clId="{D2B6C144-2A43-4AB7-8882-3D1420BDDF28}" dt="2021-06-15T19:48:15.549" v="3"/>
          <ac:picMkLst>
            <pc:docMk/>
            <pc:sldMk cId="2264101780" sldId="256"/>
            <ac:picMk id="4" creationId="{D9F14397-49B5-405E-8CC6-FCE75B25F8A1}"/>
          </ac:picMkLst>
        </pc:picChg>
        <pc:picChg chg="del">
          <ac:chgData name="Cordwell, Simon" userId="99c551b2-ad2d-45ba-9562-df6dfb9b29d0" providerId="ADAL" clId="{D2B6C144-2A43-4AB7-8882-3D1420BDDF28}" dt="2021-06-15T19:47:39.611" v="0"/>
          <ac:picMkLst>
            <pc:docMk/>
            <pc:sldMk cId="2264101780" sldId="256"/>
            <ac:picMk id="8" creationId="{81A43D3F-1400-414F-BC6A-8F479EC6F9A8}"/>
          </ac:picMkLst>
        </pc:picChg>
      </pc:sldChg>
      <pc:sldChg chg="addSp delSp modSp modTransition modAnim">
        <pc:chgData name="Cordwell, Simon" userId="99c551b2-ad2d-45ba-9562-df6dfb9b29d0" providerId="ADAL" clId="{D2B6C144-2A43-4AB7-8882-3D1420BDDF28}" dt="2021-06-15T20:01:14.484" v="13"/>
        <pc:sldMkLst>
          <pc:docMk/>
          <pc:sldMk cId="923371530" sldId="257"/>
        </pc:sldMkLst>
        <pc:picChg chg="add del mod">
          <ac:chgData name="Cordwell, Simon" userId="99c551b2-ad2d-45ba-9562-df6dfb9b29d0" providerId="ADAL" clId="{D2B6C144-2A43-4AB7-8882-3D1420BDDF28}" dt="2021-06-15T19:55:48.725" v="10"/>
          <ac:picMkLst>
            <pc:docMk/>
            <pc:sldMk cId="923371530" sldId="257"/>
            <ac:picMk id="3" creationId="{45D603DE-F91D-46E0-BA67-1B513153066B}"/>
          </ac:picMkLst>
        </pc:picChg>
        <pc:picChg chg="add del mod">
          <ac:chgData name="Cordwell, Simon" userId="99c551b2-ad2d-45ba-9562-df6dfb9b29d0" providerId="ADAL" clId="{D2B6C144-2A43-4AB7-8882-3D1420BDDF28}" dt="2021-06-15T19:56:05.456" v="12"/>
          <ac:picMkLst>
            <pc:docMk/>
            <pc:sldMk cId="923371530" sldId="257"/>
            <ac:picMk id="7" creationId="{478BFBF5-D6A5-47F5-B07A-62840B99DCA8}"/>
          </ac:picMkLst>
        </pc:picChg>
        <pc:picChg chg="add mod">
          <ac:chgData name="Cordwell, Simon" userId="99c551b2-ad2d-45ba-9562-df6dfb9b29d0" providerId="ADAL" clId="{D2B6C144-2A43-4AB7-8882-3D1420BDDF28}" dt="2021-06-15T20:01:14.484" v="13"/>
          <ac:picMkLst>
            <pc:docMk/>
            <pc:sldMk cId="923371530" sldId="257"/>
            <ac:picMk id="8" creationId="{0DA2FB4B-1109-429F-924B-1FFCBA67679F}"/>
          </ac:picMkLst>
        </pc:picChg>
        <pc:picChg chg="del">
          <ac:chgData name="Cordwell, Simon" userId="99c551b2-ad2d-45ba-9562-df6dfb9b29d0" providerId="ADAL" clId="{D2B6C144-2A43-4AB7-8882-3D1420BDDF28}" dt="2021-06-15T19:47:39.611" v="0"/>
          <ac:picMkLst>
            <pc:docMk/>
            <pc:sldMk cId="923371530" sldId="257"/>
            <ac:picMk id="18" creationId="{BF151DB7-643D-4991-A284-0EB279EA8954}"/>
          </ac:picMkLst>
        </pc:picChg>
      </pc:sldChg>
      <pc:sldChg chg="addSp delSp modSp modTransition modAnim">
        <pc:chgData name="Cordwell, Simon" userId="99c551b2-ad2d-45ba-9562-df6dfb9b29d0" providerId="ADAL" clId="{D2B6C144-2A43-4AB7-8882-3D1420BDDF28}" dt="2021-06-15T20:01:14.484" v="13"/>
        <pc:sldMkLst>
          <pc:docMk/>
          <pc:sldMk cId="2854365235" sldId="259"/>
        </pc:sldMkLst>
        <pc:picChg chg="del">
          <ac:chgData name="Cordwell, Simon" userId="99c551b2-ad2d-45ba-9562-df6dfb9b29d0" providerId="ADAL" clId="{D2B6C144-2A43-4AB7-8882-3D1420BDDF28}" dt="2021-06-15T19:47:39.611" v="0"/>
          <ac:picMkLst>
            <pc:docMk/>
            <pc:sldMk cId="2854365235" sldId="259"/>
            <ac:picMk id="3" creationId="{BB82CE88-CFD4-4ED6-95D2-90AC75C86868}"/>
          </ac:picMkLst>
        </pc:picChg>
        <pc:picChg chg="add mod">
          <ac:chgData name="Cordwell, Simon" userId="99c551b2-ad2d-45ba-9562-df6dfb9b29d0" providerId="ADAL" clId="{D2B6C144-2A43-4AB7-8882-3D1420BDDF28}" dt="2021-06-15T20:01:14.484" v="13"/>
          <ac:picMkLst>
            <pc:docMk/>
            <pc:sldMk cId="2854365235" sldId="259"/>
            <ac:picMk id="4" creationId="{B9056CF6-53F3-4ECD-AA10-760C6E85058B}"/>
          </ac:picMkLst>
        </pc:picChg>
      </pc:sldChg>
      <pc:sldChg chg="addSp delSp modSp modTransition modAnim">
        <pc:chgData name="Cordwell, Simon" userId="99c551b2-ad2d-45ba-9562-df6dfb9b29d0" providerId="ADAL" clId="{D2B6C144-2A43-4AB7-8882-3D1420BDDF28}" dt="2021-06-15T20:01:14.484" v="13"/>
        <pc:sldMkLst>
          <pc:docMk/>
          <pc:sldMk cId="2877272174" sldId="261"/>
        </pc:sldMkLst>
        <pc:picChg chg="add mod">
          <ac:chgData name="Cordwell, Simon" userId="99c551b2-ad2d-45ba-9562-df6dfb9b29d0" providerId="ADAL" clId="{D2B6C144-2A43-4AB7-8882-3D1420BDDF28}" dt="2021-06-15T20:01:14.484" v="13"/>
          <ac:picMkLst>
            <pc:docMk/>
            <pc:sldMk cId="2877272174" sldId="261"/>
            <ac:picMk id="3" creationId="{B550E463-B266-4443-BC4C-D9BF60871F3F}"/>
          </ac:picMkLst>
        </pc:picChg>
        <pc:picChg chg="del">
          <ac:chgData name="Cordwell, Simon" userId="99c551b2-ad2d-45ba-9562-df6dfb9b29d0" providerId="ADAL" clId="{D2B6C144-2A43-4AB7-8882-3D1420BDDF28}" dt="2021-06-15T19:47:39.611" v="0"/>
          <ac:picMkLst>
            <pc:docMk/>
            <pc:sldMk cId="2877272174" sldId="261"/>
            <ac:picMk id="4" creationId="{C83E1BCA-98D6-42D3-BE3E-5C2E7F275728}"/>
          </ac:picMkLst>
        </pc:picChg>
      </pc:sldChg>
      <pc:sldChg chg="addSp modSp modTransition">
        <pc:chgData name="Cordwell, Simon" userId="99c551b2-ad2d-45ba-9562-df6dfb9b29d0" providerId="ADAL" clId="{D2B6C144-2A43-4AB7-8882-3D1420BDDF28}" dt="2021-06-15T19:50:02.248" v="4"/>
        <pc:sldMkLst>
          <pc:docMk/>
          <pc:sldMk cId="1973565110" sldId="263"/>
        </pc:sldMkLst>
        <pc:picChg chg="add mod">
          <ac:chgData name="Cordwell, Simon" userId="99c551b2-ad2d-45ba-9562-df6dfb9b29d0" providerId="ADAL" clId="{D2B6C144-2A43-4AB7-8882-3D1420BDDF28}" dt="2021-06-15T19:50:02.248" v="4"/>
          <ac:picMkLst>
            <pc:docMk/>
            <pc:sldMk cId="1973565110" sldId="263"/>
            <ac:picMk id="3" creationId="{16293FCC-ACDA-46FB-8457-9E9354A38D51}"/>
          </ac:picMkLst>
        </pc:picChg>
      </pc:sldChg>
      <pc:sldChg chg="addSp delSp modSp modTransition modAnim">
        <pc:chgData name="Cordwell, Simon" userId="99c551b2-ad2d-45ba-9562-df6dfb9b29d0" providerId="ADAL" clId="{D2B6C144-2A43-4AB7-8882-3D1420BDDF28}" dt="2021-06-15T19:53:45.213" v="8"/>
        <pc:sldMkLst>
          <pc:docMk/>
          <pc:sldMk cId="3970585980" sldId="264"/>
        </pc:sldMkLst>
        <pc:picChg chg="add del mod">
          <ac:chgData name="Cordwell, Simon" userId="99c551b2-ad2d-45ba-9562-df6dfb9b29d0" providerId="ADAL" clId="{D2B6C144-2A43-4AB7-8882-3D1420BDDF28}" dt="2021-06-15T19:52:34.890" v="7"/>
          <ac:picMkLst>
            <pc:docMk/>
            <pc:sldMk cId="3970585980" sldId="264"/>
            <ac:picMk id="3" creationId="{02CBDB11-5873-4E30-8FEF-B198A4EAA357}"/>
          </ac:picMkLst>
        </pc:picChg>
        <pc:picChg chg="add mod">
          <ac:chgData name="Cordwell, Simon" userId="99c551b2-ad2d-45ba-9562-df6dfb9b29d0" providerId="ADAL" clId="{D2B6C144-2A43-4AB7-8882-3D1420BDDF28}" dt="2021-06-15T19:53:45.213" v="8"/>
          <ac:picMkLst>
            <pc:docMk/>
            <pc:sldMk cId="3970585980" sldId="264"/>
            <ac:picMk id="4" creationId="{7A593305-BF9C-47E0-A3D7-D87CC5396AD3}"/>
          </ac:picMkLst>
        </pc:picChg>
      </pc:sldChg>
      <pc:sldChg chg="addSp modSp modTransition">
        <pc:chgData name="Cordwell, Simon" userId="99c551b2-ad2d-45ba-9562-df6dfb9b29d0" providerId="ADAL" clId="{D2B6C144-2A43-4AB7-8882-3D1420BDDF28}" dt="2021-06-15T19:51:29.758" v="5"/>
        <pc:sldMkLst>
          <pc:docMk/>
          <pc:sldMk cId="1658830315" sldId="265"/>
        </pc:sldMkLst>
        <pc:picChg chg="add mod">
          <ac:chgData name="Cordwell, Simon" userId="99c551b2-ad2d-45ba-9562-df6dfb9b29d0" providerId="ADAL" clId="{D2B6C144-2A43-4AB7-8882-3D1420BDDF28}" dt="2021-06-15T19:51:29.758" v="5"/>
          <ac:picMkLst>
            <pc:docMk/>
            <pc:sldMk cId="1658830315" sldId="265"/>
            <ac:picMk id="3" creationId="{B09B2626-F32B-4AFF-B950-6E7FB4F12AC7}"/>
          </ac:picMkLst>
        </pc:picChg>
      </pc:sldChg>
      <pc:sldChg chg="addSp modSp modTransition">
        <pc:chgData name="Cordwell, Simon" userId="99c551b2-ad2d-45ba-9562-df6dfb9b29d0" providerId="ADAL" clId="{D2B6C144-2A43-4AB7-8882-3D1420BDDF28}" dt="2021-06-15T20:05:23.526" v="16"/>
        <pc:sldMkLst>
          <pc:docMk/>
          <pc:sldMk cId="3690647665" sldId="283"/>
        </pc:sldMkLst>
        <pc:picChg chg="add mod">
          <ac:chgData name="Cordwell, Simon" userId="99c551b2-ad2d-45ba-9562-df6dfb9b29d0" providerId="ADAL" clId="{D2B6C144-2A43-4AB7-8882-3D1420BDDF28}" dt="2021-06-15T20:05:23.526" v="16"/>
          <ac:picMkLst>
            <pc:docMk/>
            <pc:sldMk cId="3690647665" sldId="283"/>
            <ac:picMk id="2" creationId="{24FEA9D9-3865-471C-9C3A-7F55E297DA92}"/>
          </ac:picMkLst>
        </pc:picChg>
      </pc:sldChg>
      <pc:sldChg chg="addSp modSp modTransition">
        <pc:chgData name="Cordwell, Simon" userId="99c551b2-ad2d-45ba-9562-df6dfb9b29d0" providerId="ADAL" clId="{D2B6C144-2A43-4AB7-8882-3D1420BDDF28}" dt="2021-06-15T20:17:51.957" v="17"/>
        <pc:sldMkLst>
          <pc:docMk/>
          <pc:sldMk cId="286829303" sldId="287"/>
        </pc:sldMkLst>
        <pc:picChg chg="add mod">
          <ac:chgData name="Cordwell, Simon" userId="99c551b2-ad2d-45ba-9562-df6dfb9b29d0" providerId="ADAL" clId="{D2B6C144-2A43-4AB7-8882-3D1420BDDF28}" dt="2021-06-15T20:05:23.526" v="16"/>
          <ac:picMkLst>
            <pc:docMk/>
            <pc:sldMk cId="286829303" sldId="287"/>
            <ac:picMk id="3" creationId="{BBF1687D-7F6D-43CC-9FD8-A4C5D75D13B4}"/>
          </ac:picMkLst>
        </pc:picChg>
        <pc:picChg chg="add mod">
          <ac:chgData name="Cordwell, Simon" userId="99c551b2-ad2d-45ba-9562-df6dfb9b29d0" providerId="ADAL" clId="{D2B6C144-2A43-4AB7-8882-3D1420BDDF28}" dt="2021-06-15T20:17:51.957" v="17"/>
          <ac:picMkLst>
            <pc:docMk/>
            <pc:sldMk cId="286829303" sldId="287"/>
            <ac:picMk id="5" creationId="{98AD5C62-5429-4A70-906F-AD32CBF56DF8}"/>
          </ac:picMkLst>
        </pc:picChg>
      </pc:sldChg>
      <pc:sldChg chg="addSp delSp modSp modTransition modAnim">
        <pc:chgData name="Cordwell, Simon" userId="99c551b2-ad2d-45ba-9562-df6dfb9b29d0" providerId="ADAL" clId="{D2B6C144-2A43-4AB7-8882-3D1420BDDF28}" dt="2021-06-15T20:05:23.526" v="16"/>
        <pc:sldMkLst>
          <pc:docMk/>
          <pc:sldMk cId="625123377" sldId="288"/>
        </pc:sldMkLst>
        <pc:picChg chg="add del mod">
          <ac:chgData name="Cordwell, Simon" userId="99c551b2-ad2d-45ba-9562-df6dfb9b29d0" providerId="ADAL" clId="{D2B6C144-2A43-4AB7-8882-3D1420BDDF28}" dt="2021-06-15T20:01:23.046" v="15"/>
          <ac:picMkLst>
            <pc:docMk/>
            <pc:sldMk cId="625123377" sldId="288"/>
            <ac:picMk id="7" creationId="{88258EEB-8CE5-42B2-ACEC-1FE2A813D88F}"/>
          </ac:picMkLst>
        </pc:picChg>
        <pc:picChg chg="add mod">
          <ac:chgData name="Cordwell, Simon" userId="99c551b2-ad2d-45ba-9562-df6dfb9b29d0" providerId="ADAL" clId="{D2B6C144-2A43-4AB7-8882-3D1420BDDF28}" dt="2021-06-15T20:05:23.526" v="16"/>
          <ac:picMkLst>
            <pc:docMk/>
            <pc:sldMk cId="625123377" sldId="288"/>
            <ac:picMk id="8" creationId="{BEBBEA2B-A82D-4D4C-8D75-A0ACFE29EBC8}"/>
          </ac:picMkLst>
        </pc:picChg>
      </pc:sldChg>
      <pc:sldChg chg="addSp delSp modSp modTransition modAnim">
        <pc:chgData name="Cordwell, Simon" userId="99c551b2-ad2d-45ba-9562-df6dfb9b29d0" providerId="ADAL" clId="{D2B6C144-2A43-4AB7-8882-3D1420BDDF28}" dt="2021-06-15T20:05:23.526" v="16"/>
        <pc:sldMkLst>
          <pc:docMk/>
          <pc:sldMk cId="605420297" sldId="289"/>
        </pc:sldMkLst>
        <pc:picChg chg="add del mod">
          <ac:chgData name="Cordwell, Simon" userId="99c551b2-ad2d-45ba-9562-df6dfb9b29d0" providerId="ADAL" clId="{D2B6C144-2A43-4AB7-8882-3D1420BDDF28}" dt="2021-06-15T20:01:19.017" v="14"/>
          <ac:picMkLst>
            <pc:docMk/>
            <pc:sldMk cId="605420297" sldId="289"/>
            <ac:picMk id="4" creationId="{0FBFD88F-B5E6-4A4A-BCEA-9682E3779CA3}"/>
          </ac:picMkLst>
        </pc:picChg>
        <pc:picChg chg="add mod">
          <ac:chgData name="Cordwell, Simon" userId="99c551b2-ad2d-45ba-9562-df6dfb9b29d0" providerId="ADAL" clId="{D2B6C144-2A43-4AB7-8882-3D1420BDDF28}" dt="2021-06-15T20:05:23.526" v="16"/>
          <ac:picMkLst>
            <pc:docMk/>
            <pc:sldMk cId="605420297" sldId="289"/>
            <ac:picMk id="6" creationId="{C0110B6D-5303-4C18-A8C4-42D7ED850A2A}"/>
          </ac:picMkLst>
        </pc:picChg>
      </pc:sldChg>
      <pc:sldChg chg="addSp modSp modTransition">
        <pc:chgData name="Cordwell, Simon" userId="99c551b2-ad2d-45ba-9562-df6dfb9b29d0" providerId="ADAL" clId="{D2B6C144-2A43-4AB7-8882-3D1420BDDF28}" dt="2021-06-15T20:05:23.526" v="16"/>
        <pc:sldMkLst>
          <pc:docMk/>
          <pc:sldMk cId="1861438181" sldId="290"/>
        </pc:sldMkLst>
        <pc:picChg chg="add mod">
          <ac:chgData name="Cordwell, Simon" userId="99c551b2-ad2d-45ba-9562-df6dfb9b29d0" providerId="ADAL" clId="{D2B6C144-2A43-4AB7-8882-3D1420BDDF28}" dt="2021-06-15T20:05:23.526" v="16"/>
          <ac:picMkLst>
            <pc:docMk/>
            <pc:sldMk cId="1861438181" sldId="290"/>
            <ac:picMk id="4" creationId="{E31341FA-3319-4843-A9A0-B28D76E04843}"/>
          </ac:picMkLst>
        </pc:picChg>
      </pc:sldChg>
    </pc:docChg>
  </pc:docChgLst>
  <pc:docChgLst>
    <pc:chgData name="Cordwell, Simon" userId="99c551b2-ad2d-45ba-9562-df6dfb9b29d0" providerId="ADAL" clId="{1661F724-409B-413F-8D50-97B28EB358E6}"/>
    <pc:docChg chg="undo custSel mod addSld delSld modSld sldOrd">
      <pc:chgData name="Cordwell, Simon" userId="99c551b2-ad2d-45ba-9562-df6dfb9b29d0" providerId="ADAL" clId="{1661F724-409B-413F-8D50-97B28EB358E6}" dt="2021-06-14T17:02:25.935" v="4518" actId="1076"/>
      <pc:docMkLst>
        <pc:docMk/>
      </pc:docMkLst>
      <pc:sldChg chg="modSp">
        <pc:chgData name="Cordwell, Simon" userId="99c551b2-ad2d-45ba-9562-df6dfb9b29d0" providerId="ADAL" clId="{1661F724-409B-413F-8D50-97B28EB358E6}" dt="2021-06-14T16:00:09.049" v="27" actId="27636"/>
        <pc:sldMkLst>
          <pc:docMk/>
          <pc:sldMk cId="2264101780" sldId="256"/>
        </pc:sldMkLst>
        <pc:spChg chg="mod">
          <ac:chgData name="Cordwell, Simon" userId="99c551b2-ad2d-45ba-9562-df6dfb9b29d0" providerId="ADAL" clId="{1661F724-409B-413F-8D50-97B28EB358E6}" dt="2021-06-14T16:00:09.049" v="27" actId="27636"/>
          <ac:spMkLst>
            <pc:docMk/>
            <pc:sldMk cId="2264101780" sldId="256"/>
            <ac:spMk id="2" creationId="{DC06D877-E57D-4753-AFFA-D164C8621268}"/>
          </ac:spMkLst>
        </pc:spChg>
      </pc:sldChg>
      <pc:sldChg chg="delSp modSp setBg">
        <pc:chgData name="Cordwell, Simon" userId="99c551b2-ad2d-45ba-9562-df6dfb9b29d0" providerId="ADAL" clId="{1661F724-409B-413F-8D50-97B28EB358E6}" dt="2021-06-14T17:02:25.935" v="4518" actId="1076"/>
        <pc:sldMkLst>
          <pc:docMk/>
          <pc:sldMk cId="923371530" sldId="257"/>
        </pc:sldMkLst>
        <pc:spChg chg="mod">
          <ac:chgData name="Cordwell, Simon" userId="99c551b2-ad2d-45ba-9562-df6dfb9b29d0" providerId="ADAL" clId="{1661F724-409B-413F-8D50-97B28EB358E6}" dt="2021-06-14T17:01:31.606" v="4407" actId="113"/>
          <ac:spMkLst>
            <pc:docMk/>
            <pc:sldMk cId="923371530" sldId="257"/>
            <ac:spMk id="2" creationId="{702299CC-9E97-4621-88F4-60D1F886DBF3}"/>
          </ac:spMkLst>
        </pc:spChg>
        <pc:spChg chg="mod">
          <ac:chgData name="Cordwell, Simon" userId="99c551b2-ad2d-45ba-9562-df6dfb9b29d0" providerId="ADAL" clId="{1661F724-409B-413F-8D50-97B28EB358E6}" dt="2021-06-14T16:34:20.728" v="2920" actId="1076"/>
          <ac:spMkLst>
            <pc:docMk/>
            <pc:sldMk cId="923371530" sldId="257"/>
            <ac:spMk id="4" creationId="{434B580B-5335-4114-AA17-4E1002C77277}"/>
          </ac:spMkLst>
        </pc:spChg>
        <pc:spChg chg="mod">
          <ac:chgData name="Cordwell, Simon" userId="99c551b2-ad2d-45ba-9562-df6dfb9b29d0" providerId="ADAL" clId="{1661F724-409B-413F-8D50-97B28EB358E6}" dt="2021-06-14T17:02:25.935" v="4518" actId="1076"/>
          <ac:spMkLst>
            <pc:docMk/>
            <pc:sldMk cId="923371530" sldId="257"/>
            <ac:spMk id="6" creationId="{94769147-AFED-474A-9E12-B3D5E37477B3}"/>
          </ac:spMkLst>
        </pc:spChg>
        <pc:graphicFrameChg chg="mod">
          <ac:chgData name="Cordwell, Simon" userId="99c551b2-ad2d-45ba-9562-df6dfb9b29d0" providerId="ADAL" clId="{1661F724-409B-413F-8D50-97B28EB358E6}" dt="2021-06-14T17:01:45.898" v="4410" actId="20577"/>
          <ac:graphicFrameMkLst>
            <pc:docMk/>
            <pc:sldMk cId="923371530" sldId="257"/>
            <ac:graphicFrameMk id="5" creationId="{1F3DD270-0F0F-474B-8D38-B69B764B65AE}"/>
          </ac:graphicFrameMkLst>
        </pc:graphicFrameChg>
        <pc:picChg chg="del">
          <ac:chgData name="Cordwell, Simon" userId="99c551b2-ad2d-45ba-9562-df6dfb9b29d0" providerId="ADAL" clId="{1661F724-409B-413F-8D50-97B28EB358E6}" dt="2021-06-14T16:28:33.003" v="1866" actId="478"/>
          <ac:picMkLst>
            <pc:docMk/>
            <pc:sldMk cId="923371530" sldId="257"/>
            <ac:picMk id="11" creationId="{B98832ED-16FE-4D5E-B3E0-8C2B36119233}"/>
          </ac:picMkLst>
        </pc:picChg>
      </pc:sldChg>
      <pc:sldChg chg="del">
        <pc:chgData name="Cordwell, Simon" userId="99c551b2-ad2d-45ba-9562-df6dfb9b29d0" providerId="ADAL" clId="{1661F724-409B-413F-8D50-97B28EB358E6}" dt="2021-06-14T16:37:07.487" v="2950" actId="2696"/>
        <pc:sldMkLst>
          <pc:docMk/>
          <pc:sldMk cId="2831952776" sldId="258"/>
        </pc:sldMkLst>
      </pc:sldChg>
      <pc:sldChg chg="modSp">
        <pc:chgData name="Cordwell, Simon" userId="99c551b2-ad2d-45ba-9562-df6dfb9b29d0" providerId="ADAL" clId="{1661F724-409B-413F-8D50-97B28EB358E6}" dt="2021-06-14T16:49:12.635" v="3876" actId="20577"/>
        <pc:sldMkLst>
          <pc:docMk/>
          <pc:sldMk cId="2854365235" sldId="259"/>
        </pc:sldMkLst>
        <pc:spChg chg="mod">
          <ac:chgData name="Cordwell, Simon" userId="99c551b2-ad2d-45ba-9562-df6dfb9b29d0" providerId="ADAL" clId="{1661F724-409B-413F-8D50-97B28EB358E6}" dt="2021-06-14T16:46:43.187" v="3559" actId="20577"/>
          <ac:spMkLst>
            <pc:docMk/>
            <pc:sldMk cId="2854365235" sldId="259"/>
            <ac:spMk id="2" creationId="{B6474AC3-103B-4B08-ADE7-D81A2BA0E93C}"/>
          </ac:spMkLst>
        </pc:spChg>
        <pc:graphicFrameChg chg="mod">
          <ac:chgData name="Cordwell, Simon" userId="99c551b2-ad2d-45ba-9562-df6dfb9b29d0" providerId="ADAL" clId="{1661F724-409B-413F-8D50-97B28EB358E6}" dt="2021-06-14T16:49:12.635" v="3876" actId="20577"/>
          <ac:graphicFrameMkLst>
            <pc:docMk/>
            <pc:sldMk cId="2854365235" sldId="259"/>
            <ac:graphicFrameMk id="5" creationId="{5B52DC83-9813-4179-B125-B4A44E9576FC}"/>
          </ac:graphicFrameMkLst>
        </pc:graphicFrameChg>
      </pc:sldChg>
      <pc:sldChg chg="del">
        <pc:chgData name="Cordwell, Simon" userId="99c551b2-ad2d-45ba-9562-df6dfb9b29d0" providerId="ADAL" clId="{1661F724-409B-413F-8D50-97B28EB358E6}" dt="2021-06-14T16:37:22.129" v="2952" actId="2696"/>
        <pc:sldMkLst>
          <pc:docMk/>
          <pc:sldMk cId="3926438612" sldId="260"/>
        </pc:sldMkLst>
      </pc:sldChg>
      <pc:sldChg chg="modSp modAnim">
        <pc:chgData name="Cordwell, Simon" userId="99c551b2-ad2d-45ba-9562-df6dfb9b29d0" providerId="ADAL" clId="{1661F724-409B-413F-8D50-97B28EB358E6}" dt="2021-06-14T16:40:03.724" v="3304" actId="5793"/>
        <pc:sldMkLst>
          <pc:docMk/>
          <pc:sldMk cId="2877272174" sldId="261"/>
        </pc:sldMkLst>
        <pc:spChg chg="mod">
          <ac:chgData name="Cordwell, Simon" userId="99c551b2-ad2d-45ba-9562-df6dfb9b29d0" providerId="ADAL" clId="{1661F724-409B-413F-8D50-97B28EB358E6}" dt="2021-06-14T16:38:20.704" v="3059" actId="6549"/>
          <ac:spMkLst>
            <pc:docMk/>
            <pc:sldMk cId="2877272174" sldId="261"/>
            <ac:spMk id="2" creationId="{F6E4832D-15D7-41DF-A151-6B2CFEB69352}"/>
          </ac:spMkLst>
        </pc:spChg>
        <pc:spChg chg="mod">
          <ac:chgData name="Cordwell, Simon" userId="99c551b2-ad2d-45ba-9562-df6dfb9b29d0" providerId="ADAL" clId="{1661F724-409B-413F-8D50-97B28EB358E6}" dt="2021-06-14T16:40:03.724" v="3304" actId="5793"/>
          <ac:spMkLst>
            <pc:docMk/>
            <pc:sldMk cId="2877272174" sldId="261"/>
            <ac:spMk id="39" creationId="{A2CBC000-F0EA-4D0D-BFD3-459737A6CD29}"/>
          </ac:spMkLst>
        </pc:spChg>
      </pc:sldChg>
      <pc:sldChg chg="del">
        <pc:chgData name="Cordwell, Simon" userId="99c551b2-ad2d-45ba-9562-df6dfb9b29d0" providerId="ADAL" clId="{1661F724-409B-413F-8D50-97B28EB358E6}" dt="2021-06-14T16:37:13.423" v="2951" actId="2696"/>
        <pc:sldMkLst>
          <pc:docMk/>
          <pc:sldMk cId="3393568686" sldId="262"/>
        </pc:sldMkLst>
      </pc:sldChg>
      <pc:sldChg chg="addSp delSp modSp add mod ord setBg">
        <pc:chgData name="Cordwell, Simon" userId="99c551b2-ad2d-45ba-9562-df6dfb9b29d0" providerId="ADAL" clId="{1661F724-409B-413F-8D50-97B28EB358E6}" dt="2021-06-14T16:57:02.744" v="4160" actId="26606"/>
        <pc:sldMkLst>
          <pc:docMk/>
          <pc:sldMk cId="1973565110" sldId="263"/>
        </pc:sldMkLst>
        <pc:spChg chg="mod">
          <ac:chgData name="Cordwell, Simon" userId="99c551b2-ad2d-45ba-9562-df6dfb9b29d0" providerId="ADAL" clId="{1661F724-409B-413F-8D50-97B28EB358E6}" dt="2021-06-14T16:57:02.744" v="4160" actId="26606"/>
          <ac:spMkLst>
            <pc:docMk/>
            <pc:sldMk cId="1973565110" sldId="263"/>
            <ac:spMk id="2" creationId="{3042757A-38D5-437A-9D4D-0703094911E2}"/>
          </ac:spMkLst>
        </pc:spChg>
        <pc:spChg chg="del mod">
          <ac:chgData name="Cordwell, Simon" userId="99c551b2-ad2d-45ba-9562-df6dfb9b29d0" providerId="ADAL" clId="{1661F724-409B-413F-8D50-97B28EB358E6}" dt="2021-06-14T16:57:02.744" v="4160" actId="26606"/>
          <ac:spMkLst>
            <pc:docMk/>
            <pc:sldMk cId="1973565110" sldId="263"/>
            <ac:spMk id="3" creationId="{6991FA8A-BDAA-4704-8606-DDD3B5926EFC}"/>
          </ac:spMkLst>
        </pc:spChg>
        <pc:spChg chg="add">
          <ac:chgData name="Cordwell, Simon" userId="99c551b2-ad2d-45ba-9562-df6dfb9b29d0" providerId="ADAL" clId="{1661F724-409B-413F-8D50-97B28EB358E6}" dt="2021-06-14T16:57:02.744" v="4160" actId="26606"/>
          <ac:spMkLst>
            <pc:docMk/>
            <pc:sldMk cId="1973565110" sldId="263"/>
            <ac:spMk id="9" creationId="{53B021B3-DE93-4AB7-8A18-CF5F1CED88B8}"/>
          </ac:spMkLst>
        </pc:spChg>
        <pc:spChg chg="add">
          <ac:chgData name="Cordwell, Simon" userId="99c551b2-ad2d-45ba-9562-df6dfb9b29d0" providerId="ADAL" clId="{1661F724-409B-413F-8D50-97B28EB358E6}" dt="2021-06-14T16:57:02.744" v="4160" actId="26606"/>
          <ac:spMkLst>
            <pc:docMk/>
            <pc:sldMk cId="1973565110" sldId="263"/>
            <ac:spMk id="11" creationId="{52D502E5-F6B4-4D58-B4AE-FC466FF15EE8}"/>
          </ac:spMkLst>
        </pc:spChg>
        <pc:spChg chg="add">
          <ac:chgData name="Cordwell, Simon" userId="99c551b2-ad2d-45ba-9562-df6dfb9b29d0" providerId="ADAL" clId="{1661F724-409B-413F-8D50-97B28EB358E6}" dt="2021-06-14T16:57:02.744" v="4160" actId="26606"/>
          <ac:spMkLst>
            <pc:docMk/>
            <pc:sldMk cId="1973565110" sldId="263"/>
            <ac:spMk id="13" creationId="{9DECDBF4-02B6-4BB4-B65B-B8107AD6A9E8}"/>
          </ac:spMkLst>
        </pc:spChg>
        <pc:graphicFrameChg chg="add">
          <ac:chgData name="Cordwell, Simon" userId="99c551b2-ad2d-45ba-9562-df6dfb9b29d0" providerId="ADAL" clId="{1661F724-409B-413F-8D50-97B28EB358E6}" dt="2021-06-14T16:57:02.744" v="4160" actId="26606"/>
          <ac:graphicFrameMkLst>
            <pc:docMk/>
            <pc:sldMk cId="1973565110" sldId="263"/>
            <ac:graphicFrameMk id="5" creationId="{C73EC193-68E5-4EC5-BBB3-E70DFE750097}"/>
          </ac:graphicFrameMkLst>
        </pc:graphicFrameChg>
      </pc:sldChg>
      <pc:sldChg chg="addSp delSp modSp add mod ord setBg">
        <pc:chgData name="Cordwell, Simon" userId="99c551b2-ad2d-45ba-9562-df6dfb9b29d0" providerId="ADAL" clId="{1661F724-409B-413F-8D50-97B28EB358E6}" dt="2021-06-14T16:58:01.519" v="4172" actId="113"/>
        <pc:sldMkLst>
          <pc:docMk/>
          <pc:sldMk cId="3970585980" sldId="264"/>
        </pc:sldMkLst>
        <pc:spChg chg="mod">
          <ac:chgData name="Cordwell, Simon" userId="99c551b2-ad2d-45ba-9562-df6dfb9b29d0" providerId="ADAL" clId="{1661F724-409B-413F-8D50-97B28EB358E6}" dt="2021-06-14T16:58:01.519" v="4172" actId="113"/>
          <ac:spMkLst>
            <pc:docMk/>
            <pc:sldMk cId="3970585980" sldId="264"/>
            <ac:spMk id="2" creationId="{3042757A-38D5-437A-9D4D-0703094911E2}"/>
          </ac:spMkLst>
        </pc:spChg>
        <pc:spChg chg="add del mod">
          <ac:chgData name="Cordwell, Simon" userId="99c551b2-ad2d-45ba-9562-df6dfb9b29d0" providerId="ADAL" clId="{1661F724-409B-413F-8D50-97B28EB358E6}" dt="2021-06-14T16:57:28.382" v="4166" actId="26606"/>
          <ac:spMkLst>
            <pc:docMk/>
            <pc:sldMk cId="3970585980" sldId="264"/>
            <ac:spMk id="3" creationId="{6991FA8A-BDAA-4704-8606-DDD3B5926EFC}"/>
          </ac:spMkLst>
        </pc:spChg>
        <pc:spChg chg="add del">
          <ac:chgData name="Cordwell, Simon" userId="99c551b2-ad2d-45ba-9562-df6dfb9b29d0" providerId="ADAL" clId="{1661F724-409B-413F-8D50-97B28EB358E6}" dt="2021-06-14T16:57:28.351" v="4165" actId="26606"/>
          <ac:spMkLst>
            <pc:docMk/>
            <pc:sldMk cId="3970585980" sldId="264"/>
            <ac:spMk id="9" creationId="{BACC6370-2D7E-4714-9D71-7542949D7D5D}"/>
          </ac:spMkLst>
        </pc:spChg>
        <pc:spChg chg="add del">
          <ac:chgData name="Cordwell, Simon" userId="99c551b2-ad2d-45ba-9562-df6dfb9b29d0" providerId="ADAL" clId="{1661F724-409B-413F-8D50-97B28EB358E6}" dt="2021-06-14T16:57:28.351" v="4165" actId="26606"/>
          <ac:spMkLst>
            <pc:docMk/>
            <pc:sldMk cId="3970585980" sldId="264"/>
            <ac:spMk id="11" creationId="{256B2C21-A230-48C0-8DF1-C46611373C44}"/>
          </ac:spMkLst>
        </pc:spChg>
        <pc:spChg chg="add del">
          <ac:chgData name="Cordwell, Simon" userId="99c551b2-ad2d-45ba-9562-df6dfb9b29d0" providerId="ADAL" clId="{1661F724-409B-413F-8D50-97B28EB358E6}" dt="2021-06-14T16:57:28.351" v="4165" actId="26606"/>
          <ac:spMkLst>
            <pc:docMk/>
            <pc:sldMk cId="3970585980" sldId="264"/>
            <ac:spMk id="13" creationId="{3847E18C-932D-4C95-AABA-FEC7C9499AD7}"/>
          </ac:spMkLst>
        </pc:spChg>
        <pc:spChg chg="add del">
          <ac:chgData name="Cordwell, Simon" userId="99c551b2-ad2d-45ba-9562-df6dfb9b29d0" providerId="ADAL" clId="{1661F724-409B-413F-8D50-97B28EB358E6}" dt="2021-06-14T16:57:28.351" v="4165" actId="26606"/>
          <ac:spMkLst>
            <pc:docMk/>
            <pc:sldMk cId="3970585980" sldId="264"/>
            <ac:spMk id="15" creationId="{3150CB11-0C61-439E-910F-5787759E72A0}"/>
          </ac:spMkLst>
        </pc:spChg>
        <pc:spChg chg="add del">
          <ac:chgData name="Cordwell, Simon" userId="99c551b2-ad2d-45ba-9562-df6dfb9b29d0" providerId="ADAL" clId="{1661F724-409B-413F-8D50-97B28EB358E6}" dt="2021-06-14T16:57:28.351" v="4165" actId="26606"/>
          <ac:spMkLst>
            <pc:docMk/>
            <pc:sldMk cId="3970585980" sldId="264"/>
            <ac:spMk id="17" creationId="{43F8A58B-5155-44CE-A5FF-7647B47D0A7A}"/>
          </ac:spMkLst>
        </pc:spChg>
        <pc:spChg chg="add del">
          <ac:chgData name="Cordwell, Simon" userId="99c551b2-ad2d-45ba-9562-df6dfb9b29d0" providerId="ADAL" clId="{1661F724-409B-413F-8D50-97B28EB358E6}" dt="2021-06-14T16:57:28.351" v="4165" actId="26606"/>
          <ac:spMkLst>
            <pc:docMk/>
            <pc:sldMk cId="3970585980" sldId="264"/>
            <ac:spMk id="19" creationId="{443F2ACA-E6D6-4028-82DD-F03C262D5DE6}"/>
          </ac:spMkLst>
        </pc:spChg>
        <pc:graphicFrameChg chg="add del">
          <ac:chgData name="Cordwell, Simon" userId="99c551b2-ad2d-45ba-9562-df6dfb9b29d0" providerId="ADAL" clId="{1661F724-409B-413F-8D50-97B28EB358E6}" dt="2021-06-14T16:57:25.590" v="4163" actId="26606"/>
          <ac:graphicFrameMkLst>
            <pc:docMk/>
            <pc:sldMk cId="3970585980" sldId="264"/>
            <ac:graphicFrameMk id="5" creationId="{9EEF0E45-2FA9-4364-8B4A-F8DE880465F4}"/>
          </ac:graphicFrameMkLst>
        </pc:graphicFrameChg>
        <pc:graphicFrameChg chg="add del">
          <ac:chgData name="Cordwell, Simon" userId="99c551b2-ad2d-45ba-9562-df6dfb9b29d0" providerId="ADAL" clId="{1661F724-409B-413F-8D50-97B28EB358E6}" dt="2021-06-14T16:57:28.351" v="4165" actId="26606"/>
          <ac:graphicFrameMkLst>
            <pc:docMk/>
            <pc:sldMk cId="3970585980" sldId="264"/>
            <ac:graphicFrameMk id="7" creationId="{500048F9-4B46-4A2A-A673-6B3F8BB3BE2E}"/>
          </ac:graphicFrameMkLst>
        </pc:graphicFrameChg>
        <pc:graphicFrameChg chg="add mod">
          <ac:chgData name="Cordwell, Simon" userId="99c551b2-ad2d-45ba-9562-df6dfb9b29d0" providerId="ADAL" clId="{1661F724-409B-413F-8D50-97B28EB358E6}" dt="2021-06-14T16:57:58.518" v="4171" actId="207"/>
          <ac:graphicFrameMkLst>
            <pc:docMk/>
            <pc:sldMk cId="3970585980" sldId="264"/>
            <ac:graphicFrameMk id="21" creationId="{1C6598B5-C1C7-4BD7-9E79-D185CBC3303E}"/>
          </ac:graphicFrameMkLst>
        </pc:graphicFrameChg>
      </pc:sldChg>
      <pc:sldChg chg="addSp delSp modSp add mod setBg">
        <pc:chgData name="Cordwell, Simon" userId="99c551b2-ad2d-45ba-9562-df6dfb9b29d0" providerId="ADAL" clId="{1661F724-409B-413F-8D50-97B28EB358E6}" dt="2021-06-14T16:57:12.776" v="4161" actId="26606"/>
        <pc:sldMkLst>
          <pc:docMk/>
          <pc:sldMk cId="1658830315" sldId="265"/>
        </pc:sldMkLst>
        <pc:spChg chg="mod">
          <ac:chgData name="Cordwell, Simon" userId="99c551b2-ad2d-45ba-9562-df6dfb9b29d0" providerId="ADAL" clId="{1661F724-409B-413F-8D50-97B28EB358E6}" dt="2021-06-14T16:57:12.776" v="4161" actId="26606"/>
          <ac:spMkLst>
            <pc:docMk/>
            <pc:sldMk cId="1658830315" sldId="265"/>
            <ac:spMk id="2" creationId="{3042757A-38D5-437A-9D4D-0703094911E2}"/>
          </ac:spMkLst>
        </pc:spChg>
        <pc:spChg chg="del mod">
          <ac:chgData name="Cordwell, Simon" userId="99c551b2-ad2d-45ba-9562-df6dfb9b29d0" providerId="ADAL" clId="{1661F724-409B-413F-8D50-97B28EB358E6}" dt="2021-06-14T16:57:12.776" v="4161" actId="26606"/>
          <ac:spMkLst>
            <pc:docMk/>
            <pc:sldMk cId="1658830315" sldId="265"/>
            <ac:spMk id="3" creationId="{6991FA8A-BDAA-4704-8606-DDD3B5926EFC}"/>
          </ac:spMkLst>
        </pc:spChg>
        <pc:spChg chg="add">
          <ac:chgData name="Cordwell, Simon" userId="99c551b2-ad2d-45ba-9562-df6dfb9b29d0" providerId="ADAL" clId="{1661F724-409B-413F-8D50-97B28EB358E6}" dt="2021-06-14T16:57:12.776" v="4161" actId="26606"/>
          <ac:spMkLst>
            <pc:docMk/>
            <pc:sldMk cId="1658830315" sldId="265"/>
            <ac:spMk id="9" creationId="{42285737-90EE-47DC-AC80-8AE156B11969}"/>
          </ac:spMkLst>
        </pc:spChg>
        <pc:grpChg chg="add">
          <ac:chgData name="Cordwell, Simon" userId="99c551b2-ad2d-45ba-9562-df6dfb9b29d0" providerId="ADAL" clId="{1661F724-409B-413F-8D50-97B28EB358E6}" dt="2021-06-14T16:57:12.776" v="4161" actId="26606"/>
          <ac:grpSpMkLst>
            <pc:docMk/>
            <pc:sldMk cId="1658830315" sldId="265"/>
            <ac:grpSpMk id="11" creationId="{B57BDC17-F1B3-455F-BBF1-680AA1F25C06}"/>
          </ac:grpSpMkLst>
        </pc:grpChg>
        <pc:graphicFrameChg chg="add">
          <ac:chgData name="Cordwell, Simon" userId="99c551b2-ad2d-45ba-9562-df6dfb9b29d0" providerId="ADAL" clId="{1661F724-409B-413F-8D50-97B28EB358E6}" dt="2021-06-14T16:57:12.776" v="4161" actId="26606"/>
          <ac:graphicFrameMkLst>
            <pc:docMk/>
            <pc:sldMk cId="1658830315" sldId="265"/>
            <ac:graphicFrameMk id="5" creationId="{F77DDF8B-691B-4A60-9DFB-93C7461CCD2E}"/>
          </ac:graphicFrameMkLst>
        </pc:graphicFrameChg>
      </pc:sldChg>
      <pc:sldChg chg="modSp add del">
        <pc:chgData name="Cordwell, Simon" userId="99c551b2-ad2d-45ba-9562-df6dfb9b29d0" providerId="ADAL" clId="{1661F724-409B-413F-8D50-97B28EB358E6}" dt="2021-06-14T16:43:42.610" v="3310" actId="2696"/>
        <pc:sldMkLst>
          <pc:docMk/>
          <pc:sldMk cId="990564236" sldId="266"/>
        </pc:sldMkLst>
        <pc:spChg chg="mod">
          <ac:chgData name="Cordwell, Simon" userId="99c551b2-ad2d-45ba-9562-df6dfb9b29d0" providerId="ADAL" clId="{1661F724-409B-413F-8D50-97B28EB358E6}" dt="2021-06-14T16:42:20.568" v="3309" actId="20577"/>
          <ac:spMkLst>
            <pc:docMk/>
            <pc:sldMk cId="990564236" sldId="266"/>
            <ac:spMk id="3" creationId="{D8789255-465B-49FD-8844-BDC4027FAC86}"/>
          </ac:spMkLst>
        </pc:spChg>
      </pc:sldChg>
      <pc:sldChg chg="del delDesignElem">
        <pc:chgData name="Cordwell, Simon" userId="99c551b2-ad2d-45ba-9562-df6dfb9b29d0" providerId="ADAL" clId="{1661F724-409B-413F-8D50-97B28EB358E6}" dt="2021-06-14T16:49:28.886" v="3877" actId="2696"/>
        <pc:sldMkLst>
          <pc:docMk/>
          <pc:sldMk cId="397120478" sldId="281"/>
        </pc:sldMkLst>
      </pc:sldChg>
      <pc:sldChg chg="addSp delSp modSp setBg">
        <pc:chgData name="Cordwell, Simon" userId="99c551b2-ad2d-45ba-9562-df6dfb9b29d0" providerId="ADAL" clId="{1661F724-409B-413F-8D50-97B28EB358E6}" dt="2021-06-14T16:56:10.195" v="4157" actId="1076"/>
        <pc:sldMkLst>
          <pc:docMk/>
          <pc:sldMk cId="3690647665" sldId="283"/>
        </pc:sldMkLst>
        <pc:spChg chg="add del">
          <ac:chgData name="Cordwell, Simon" userId="99c551b2-ad2d-45ba-9562-df6dfb9b29d0" providerId="ADAL" clId="{1661F724-409B-413F-8D50-97B28EB358E6}" dt="2021-06-14T16:52:41.173" v="3890" actId="478"/>
          <ac:spMkLst>
            <pc:docMk/>
            <pc:sldMk cId="3690647665" sldId="283"/>
            <ac:spMk id="3" creationId="{8BC4A009-3BF3-4390-A963-107C301C873F}"/>
          </ac:spMkLst>
        </pc:spChg>
        <pc:spChg chg="add del">
          <ac:chgData name="Cordwell, Simon" userId="99c551b2-ad2d-45ba-9562-df6dfb9b29d0" providerId="ADAL" clId="{1661F724-409B-413F-8D50-97B28EB358E6}" dt="2021-06-14T16:52:52.312" v="3892" actId="478"/>
          <ac:spMkLst>
            <pc:docMk/>
            <pc:sldMk cId="3690647665" sldId="283"/>
            <ac:spMk id="4" creationId="{1689F386-7B19-4A3A-9CD6-A32B9C8CF0D6}"/>
          </ac:spMkLst>
        </pc:spChg>
        <pc:spChg chg="add mod">
          <ac:chgData name="Cordwell, Simon" userId="99c551b2-ad2d-45ba-9562-df6dfb9b29d0" providerId="ADAL" clId="{1661F724-409B-413F-8D50-97B28EB358E6}" dt="2021-06-14T16:55:59.197" v="4149" actId="207"/>
          <ac:spMkLst>
            <pc:docMk/>
            <pc:sldMk cId="3690647665" sldId="283"/>
            <ac:spMk id="5" creationId="{0BC52E68-2932-4792-AC9F-71FD4F817F20}"/>
          </ac:spMkLst>
        </pc:spChg>
        <pc:spChg chg="add mod">
          <ac:chgData name="Cordwell, Simon" userId="99c551b2-ad2d-45ba-9562-df6dfb9b29d0" providerId="ADAL" clId="{1661F724-409B-413F-8D50-97B28EB358E6}" dt="2021-06-14T16:56:08.791" v="4156" actId="1076"/>
          <ac:spMkLst>
            <pc:docMk/>
            <pc:sldMk cId="3690647665" sldId="283"/>
            <ac:spMk id="7" creationId="{8903EAF8-9EE0-45DD-AE86-80B68B53387E}"/>
          </ac:spMkLst>
        </pc:spChg>
        <pc:picChg chg="del mod">
          <ac:chgData name="Cordwell, Simon" userId="99c551b2-ad2d-45ba-9562-df6dfb9b29d0" providerId="ADAL" clId="{1661F724-409B-413F-8D50-97B28EB358E6}" dt="2021-06-14T16:52:30.722" v="3888" actId="478"/>
          <ac:picMkLst>
            <pc:docMk/>
            <pc:sldMk cId="3690647665" sldId="283"/>
            <ac:picMk id="2" creationId="{86E8B783-3DF7-46AC-B2EF-96421B4CD280}"/>
          </ac:picMkLst>
        </pc:picChg>
        <pc:picChg chg="add mod">
          <ac:chgData name="Cordwell, Simon" userId="99c551b2-ad2d-45ba-9562-df6dfb9b29d0" providerId="ADAL" clId="{1661F724-409B-413F-8D50-97B28EB358E6}" dt="2021-06-14T16:56:10.195" v="4157" actId="1076"/>
          <ac:picMkLst>
            <pc:docMk/>
            <pc:sldMk cId="3690647665" sldId="283"/>
            <ac:picMk id="6" creationId="{5502B80C-25DC-47F3-8818-0D1D204A9BB8}"/>
          </ac:picMkLst>
        </pc:picChg>
      </pc:sldChg>
      <pc:sldChg chg="modSp setBg modAnim delDesignElem">
        <pc:chgData name="Cordwell, Simon" userId="99c551b2-ad2d-45ba-9562-df6dfb9b29d0" providerId="ADAL" clId="{1661F724-409B-413F-8D50-97B28EB358E6}" dt="2021-06-14T17:00:50.213" v="4405" actId="113"/>
        <pc:sldMkLst>
          <pc:docMk/>
          <pc:sldMk cId="286829303" sldId="287"/>
        </pc:sldMkLst>
        <pc:spChg chg="mod">
          <ac:chgData name="Cordwell, Simon" userId="99c551b2-ad2d-45ba-9562-df6dfb9b29d0" providerId="ADAL" clId="{1661F724-409B-413F-8D50-97B28EB358E6}" dt="2021-06-14T17:00:50.213" v="4405" actId="113"/>
          <ac:spMkLst>
            <pc:docMk/>
            <pc:sldMk cId="286829303" sldId="287"/>
            <ac:spMk id="2" creationId="{89559F60-4CE1-4E2F-86EA-1B60679F1F4A}"/>
          </ac:spMkLst>
        </pc:spChg>
        <pc:spChg chg="mod">
          <ac:chgData name="Cordwell, Simon" userId="99c551b2-ad2d-45ba-9562-df6dfb9b29d0" providerId="ADAL" clId="{1661F724-409B-413F-8D50-97B28EB358E6}" dt="2021-06-14T17:00:47.455" v="4404" actId="207"/>
          <ac:spMkLst>
            <pc:docMk/>
            <pc:sldMk cId="286829303" sldId="287"/>
            <ac:spMk id="24" creationId="{F260476B-CCA6-412B-A9C5-399C34AE6F05}"/>
          </ac:spMkLst>
        </pc:spChg>
      </pc:sldChg>
      <pc:sldChg chg="modSp setBg delDesignElem">
        <pc:chgData name="Cordwell, Simon" userId="99c551b2-ad2d-45ba-9562-df6dfb9b29d0" providerId="ADAL" clId="{1661F724-409B-413F-8D50-97B28EB358E6}" dt="2021-06-14T16:50:18.820" v="3883"/>
        <pc:sldMkLst>
          <pc:docMk/>
          <pc:sldMk cId="625123377" sldId="288"/>
        </pc:sldMkLst>
        <pc:spChg chg="mod">
          <ac:chgData name="Cordwell, Simon" userId="99c551b2-ad2d-45ba-9562-df6dfb9b29d0" providerId="ADAL" clId="{1661F724-409B-413F-8D50-97B28EB358E6}" dt="2021-06-14T16:49:47.553" v="3880" actId="114"/>
          <ac:spMkLst>
            <pc:docMk/>
            <pc:sldMk cId="625123377" sldId="288"/>
            <ac:spMk id="3" creationId="{5D294328-7134-439A-B010-99878A2A0B20}"/>
          </ac:spMkLst>
        </pc:spChg>
      </pc:sldChg>
      <pc:sldChg chg="modSp setBg delDesignElem">
        <pc:chgData name="Cordwell, Simon" userId="99c551b2-ad2d-45ba-9562-df6dfb9b29d0" providerId="ADAL" clId="{1661F724-409B-413F-8D50-97B28EB358E6}" dt="2021-06-14T16:58:26.996" v="4175" actId="27636"/>
        <pc:sldMkLst>
          <pc:docMk/>
          <pc:sldMk cId="605420297" sldId="289"/>
        </pc:sldMkLst>
        <pc:spChg chg="mod">
          <ac:chgData name="Cordwell, Simon" userId="99c551b2-ad2d-45ba-9562-df6dfb9b29d0" providerId="ADAL" clId="{1661F724-409B-413F-8D50-97B28EB358E6}" dt="2021-06-14T16:58:26.996" v="4175" actId="27636"/>
          <ac:spMkLst>
            <pc:docMk/>
            <pc:sldMk cId="605420297" sldId="289"/>
            <ac:spMk id="3" creationId="{5D294328-7134-439A-B010-99878A2A0B20}"/>
          </ac:spMkLst>
        </pc:spChg>
      </pc:sldChg>
      <pc:sldChg chg="modSp setBg delDesignElem">
        <pc:chgData name="Cordwell, Simon" userId="99c551b2-ad2d-45ba-9562-df6dfb9b29d0" providerId="ADAL" clId="{1661F724-409B-413F-8D50-97B28EB358E6}" dt="2021-06-14T16:58:34.708" v="4177" actId="14100"/>
        <pc:sldMkLst>
          <pc:docMk/>
          <pc:sldMk cId="1861438181" sldId="290"/>
        </pc:sldMkLst>
        <pc:spChg chg="mod">
          <ac:chgData name="Cordwell, Simon" userId="99c551b2-ad2d-45ba-9562-df6dfb9b29d0" providerId="ADAL" clId="{1661F724-409B-413F-8D50-97B28EB358E6}" dt="2021-06-14T16:50:29.674" v="3885" actId="207"/>
          <ac:spMkLst>
            <pc:docMk/>
            <pc:sldMk cId="1861438181" sldId="290"/>
            <ac:spMk id="2" creationId="{9DEB27A2-8A28-4B5B-8898-E077C6B3A1EB}"/>
          </ac:spMkLst>
        </pc:spChg>
        <pc:spChg chg="mod">
          <ac:chgData name="Cordwell, Simon" userId="99c551b2-ad2d-45ba-9562-df6dfb9b29d0" providerId="ADAL" clId="{1661F724-409B-413F-8D50-97B28EB358E6}" dt="2021-06-14T16:58:34.708" v="4177" actId="14100"/>
          <ac:spMkLst>
            <pc:docMk/>
            <pc:sldMk cId="1861438181" sldId="290"/>
            <ac:spMk id="3" creationId="{5D294328-7134-439A-B010-99878A2A0B2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EC65F-D27A-4AD8-ACD1-B16988E7085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181D70F-6FD1-4054-8E9D-9F7174C01494}">
      <dgm:prSet/>
      <dgm:spPr/>
      <dgm:t>
        <a:bodyPr/>
        <a:lstStyle/>
        <a:p>
          <a:r>
            <a:rPr lang="en-GB"/>
            <a:t>After so much disruption to learning this year due to COVID cases, lockdowns and self-isolating, you might be wondering why we need to assess you if you’ve missed a lot of learning. IS THIS FAIR??</a:t>
          </a:r>
          <a:endParaRPr lang="en-US"/>
        </a:p>
      </dgm:t>
    </dgm:pt>
    <dgm:pt modelId="{4AEF6FCD-CCEE-4868-B15C-B7D53B541E45}" type="parTrans" cxnId="{EE5EA176-AB6B-470D-BC53-C4A5A35F2DC0}">
      <dgm:prSet/>
      <dgm:spPr/>
      <dgm:t>
        <a:bodyPr/>
        <a:lstStyle/>
        <a:p>
          <a:endParaRPr lang="en-US"/>
        </a:p>
      </dgm:t>
    </dgm:pt>
    <dgm:pt modelId="{ADE35E42-4C5C-4B45-B407-7863365CC6A4}" type="sibTrans" cxnId="{EE5EA176-AB6B-470D-BC53-C4A5A35F2DC0}">
      <dgm:prSet/>
      <dgm:spPr/>
      <dgm:t>
        <a:bodyPr/>
        <a:lstStyle/>
        <a:p>
          <a:endParaRPr lang="en-US"/>
        </a:p>
      </dgm:t>
    </dgm:pt>
    <dgm:pt modelId="{78A7B97A-E035-48A4-81A4-1E6508372FF0}">
      <dgm:prSet/>
      <dgm:spPr/>
      <dgm:t>
        <a:bodyPr/>
        <a:lstStyle/>
        <a:p>
          <a:r>
            <a:rPr lang="en-GB"/>
            <a:t>What we need to know and understand is what are your gaps in learning and what do we (as your teachers) need to do to ensure what we teach you in Year 11 addresses and fills those knowledge gaps.</a:t>
          </a:r>
          <a:endParaRPr lang="en-US"/>
        </a:p>
      </dgm:t>
    </dgm:pt>
    <dgm:pt modelId="{C617A1DD-E6F8-4DA8-B208-4BAB8CA24FAA}" type="parTrans" cxnId="{F6374238-E43C-425A-92FE-0CEC646404ED}">
      <dgm:prSet/>
      <dgm:spPr/>
      <dgm:t>
        <a:bodyPr/>
        <a:lstStyle/>
        <a:p>
          <a:endParaRPr lang="en-US"/>
        </a:p>
      </dgm:t>
    </dgm:pt>
    <dgm:pt modelId="{F83CC23C-2519-4817-804A-B9A3622801F0}" type="sibTrans" cxnId="{F6374238-E43C-425A-92FE-0CEC646404ED}">
      <dgm:prSet/>
      <dgm:spPr/>
      <dgm:t>
        <a:bodyPr/>
        <a:lstStyle/>
        <a:p>
          <a:endParaRPr lang="en-US"/>
        </a:p>
      </dgm:t>
    </dgm:pt>
    <dgm:pt modelId="{571B8778-9112-4BC0-A542-8555E6E4DE62}">
      <dgm:prSet/>
      <dgm:spPr/>
      <dgm:t>
        <a:bodyPr/>
        <a:lstStyle/>
        <a:p>
          <a:r>
            <a:rPr lang="en-GB"/>
            <a:t>To do this you will sit a series of assessments which will test you on WHAT YOU HAVE BEEN TAUGHT both in school and remotely.</a:t>
          </a:r>
          <a:endParaRPr lang="en-US"/>
        </a:p>
      </dgm:t>
    </dgm:pt>
    <dgm:pt modelId="{21A6CCEB-72CE-420F-BA0D-A5AA4772234E}" type="parTrans" cxnId="{7B929AA6-66CA-40B8-8125-74A7F6693908}">
      <dgm:prSet/>
      <dgm:spPr/>
      <dgm:t>
        <a:bodyPr/>
        <a:lstStyle/>
        <a:p>
          <a:endParaRPr lang="en-US"/>
        </a:p>
      </dgm:t>
    </dgm:pt>
    <dgm:pt modelId="{CC63F8A4-DE51-4E3D-A3D7-1C8F422548B1}" type="sibTrans" cxnId="{7B929AA6-66CA-40B8-8125-74A7F6693908}">
      <dgm:prSet/>
      <dgm:spPr/>
      <dgm:t>
        <a:bodyPr/>
        <a:lstStyle/>
        <a:p>
          <a:endParaRPr lang="en-US"/>
        </a:p>
      </dgm:t>
    </dgm:pt>
    <dgm:pt modelId="{2434A077-B031-42CC-8109-3D07B1894E6D}" type="pres">
      <dgm:prSet presAssocID="{CDDEC65F-D27A-4AD8-ACD1-B16988E70855}" presName="root" presStyleCnt="0">
        <dgm:presLayoutVars>
          <dgm:dir/>
          <dgm:resizeHandles val="exact"/>
        </dgm:presLayoutVars>
      </dgm:prSet>
      <dgm:spPr/>
    </dgm:pt>
    <dgm:pt modelId="{3F9952E4-C2B2-4BA5-BDC4-6A68C1B82A56}" type="pres">
      <dgm:prSet presAssocID="{E181D70F-6FD1-4054-8E9D-9F7174C01494}" presName="compNode" presStyleCnt="0"/>
      <dgm:spPr/>
    </dgm:pt>
    <dgm:pt modelId="{16045425-33AD-4CEA-8D45-6BD7BCBF00FA}" type="pres">
      <dgm:prSet presAssocID="{E181D70F-6FD1-4054-8E9D-9F7174C01494}" presName="bgRect" presStyleLbl="bgShp" presStyleIdx="0" presStyleCnt="3"/>
      <dgm:spPr/>
    </dgm:pt>
    <dgm:pt modelId="{8CCCAE43-5944-4BCA-A7FC-D469177C7FA7}" type="pres">
      <dgm:prSet presAssocID="{E181D70F-6FD1-4054-8E9D-9F7174C0149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duation Cap"/>
        </a:ext>
      </dgm:extLst>
    </dgm:pt>
    <dgm:pt modelId="{78E3B25B-AE43-4CED-98CB-6457CD412B8C}" type="pres">
      <dgm:prSet presAssocID="{E181D70F-6FD1-4054-8E9D-9F7174C01494}" presName="spaceRect" presStyleCnt="0"/>
      <dgm:spPr/>
    </dgm:pt>
    <dgm:pt modelId="{60D28563-20BE-4CDB-9B5D-D8B94317CAD2}" type="pres">
      <dgm:prSet presAssocID="{E181D70F-6FD1-4054-8E9D-9F7174C01494}" presName="parTx" presStyleLbl="revTx" presStyleIdx="0" presStyleCnt="3">
        <dgm:presLayoutVars>
          <dgm:chMax val="0"/>
          <dgm:chPref val="0"/>
        </dgm:presLayoutVars>
      </dgm:prSet>
      <dgm:spPr/>
    </dgm:pt>
    <dgm:pt modelId="{F74E62B8-D1FC-4FD6-86B3-E551477AFAF6}" type="pres">
      <dgm:prSet presAssocID="{ADE35E42-4C5C-4B45-B407-7863365CC6A4}" presName="sibTrans" presStyleCnt="0"/>
      <dgm:spPr/>
    </dgm:pt>
    <dgm:pt modelId="{20273D70-549F-42E4-A7C5-E1C6674A2EEB}" type="pres">
      <dgm:prSet presAssocID="{78A7B97A-E035-48A4-81A4-1E6508372FF0}" presName="compNode" presStyleCnt="0"/>
      <dgm:spPr/>
    </dgm:pt>
    <dgm:pt modelId="{C46DAD5D-59F8-49DD-A794-F972BB1FB3BA}" type="pres">
      <dgm:prSet presAssocID="{78A7B97A-E035-48A4-81A4-1E6508372FF0}" presName="bgRect" presStyleLbl="bgShp" presStyleIdx="1" presStyleCnt="3"/>
      <dgm:spPr/>
    </dgm:pt>
    <dgm:pt modelId="{922FB65B-A9A9-45A0-ABB2-824C3A4CB0CE}" type="pres">
      <dgm:prSet presAssocID="{78A7B97A-E035-48A4-81A4-1E6508372F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78E0DA77-2ACA-4AF4-88E8-6EF0B8BFFF5E}" type="pres">
      <dgm:prSet presAssocID="{78A7B97A-E035-48A4-81A4-1E6508372FF0}" presName="spaceRect" presStyleCnt="0"/>
      <dgm:spPr/>
    </dgm:pt>
    <dgm:pt modelId="{48C9FF2C-C1C4-4C42-B992-CA2D73563DF2}" type="pres">
      <dgm:prSet presAssocID="{78A7B97A-E035-48A4-81A4-1E6508372FF0}" presName="parTx" presStyleLbl="revTx" presStyleIdx="1" presStyleCnt="3">
        <dgm:presLayoutVars>
          <dgm:chMax val="0"/>
          <dgm:chPref val="0"/>
        </dgm:presLayoutVars>
      </dgm:prSet>
      <dgm:spPr/>
    </dgm:pt>
    <dgm:pt modelId="{AE9EE563-B0E7-4558-8EFD-F5F8A3D74115}" type="pres">
      <dgm:prSet presAssocID="{F83CC23C-2519-4817-804A-B9A3622801F0}" presName="sibTrans" presStyleCnt="0"/>
      <dgm:spPr/>
    </dgm:pt>
    <dgm:pt modelId="{866DAC39-89C8-4F7F-A3D3-F5E7FF4A7CA7}" type="pres">
      <dgm:prSet presAssocID="{571B8778-9112-4BC0-A542-8555E6E4DE62}" presName="compNode" presStyleCnt="0"/>
      <dgm:spPr/>
    </dgm:pt>
    <dgm:pt modelId="{F077F57C-9B83-4B84-A81F-A254FF5AB78A}" type="pres">
      <dgm:prSet presAssocID="{571B8778-9112-4BC0-A542-8555E6E4DE62}" presName="bgRect" presStyleLbl="bgShp" presStyleIdx="2" presStyleCnt="3"/>
      <dgm:spPr/>
    </dgm:pt>
    <dgm:pt modelId="{4DE25DF7-0FF9-43C8-93F6-B575D15A0061}" type="pres">
      <dgm:prSet presAssocID="{571B8778-9112-4BC0-A542-8555E6E4DE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35EF322E-421C-4E3A-B044-F23DCA0D4E4A}" type="pres">
      <dgm:prSet presAssocID="{571B8778-9112-4BC0-A542-8555E6E4DE62}" presName="spaceRect" presStyleCnt="0"/>
      <dgm:spPr/>
    </dgm:pt>
    <dgm:pt modelId="{081709A6-B3B8-46BD-B21E-72BDF4C27A87}" type="pres">
      <dgm:prSet presAssocID="{571B8778-9112-4BC0-A542-8555E6E4DE62}" presName="parTx" presStyleLbl="revTx" presStyleIdx="2" presStyleCnt="3">
        <dgm:presLayoutVars>
          <dgm:chMax val="0"/>
          <dgm:chPref val="0"/>
        </dgm:presLayoutVars>
      </dgm:prSet>
      <dgm:spPr/>
    </dgm:pt>
  </dgm:ptLst>
  <dgm:cxnLst>
    <dgm:cxn modelId="{F6374238-E43C-425A-92FE-0CEC646404ED}" srcId="{CDDEC65F-D27A-4AD8-ACD1-B16988E70855}" destId="{78A7B97A-E035-48A4-81A4-1E6508372FF0}" srcOrd="1" destOrd="0" parTransId="{C617A1DD-E6F8-4DA8-B208-4BAB8CA24FAA}" sibTransId="{F83CC23C-2519-4817-804A-B9A3622801F0}"/>
    <dgm:cxn modelId="{02B72E41-0A8D-4E33-B1C9-51ADF628A5E7}" type="presOf" srcId="{E181D70F-6FD1-4054-8E9D-9F7174C01494}" destId="{60D28563-20BE-4CDB-9B5D-D8B94317CAD2}" srcOrd="0" destOrd="0" presId="urn:microsoft.com/office/officeart/2018/2/layout/IconVerticalSolidList"/>
    <dgm:cxn modelId="{CB686470-D2EC-4384-93B0-49F33198BF14}" type="presOf" srcId="{CDDEC65F-D27A-4AD8-ACD1-B16988E70855}" destId="{2434A077-B031-42CC-8109-3D07B1894E6D}" srcOrd="0" destOrd="0" presId="urn:microsoft.com/office/officeart/2018/2/layout/IconVerticalSolidList"/>
    <dgm:cxn modelId="{80548351-98FB-4E4D-A023-A16F4CE9DC5C}" type="presOf" srcId="{78A7B97A-E035-48A4-81A4-1E6508372FF0}" destId="{48C9FF2C-C1C4-4C42-B992-CA2D73563DF2}" srcOrd="0" destOrd="0" presId="urn:microsoft.com/office/officeart/2018/2/layout/IconVerticalSolidList"/>
    <dgm:cxn modelId="{EE5EA176-AB6B-470D-BC53-C4A5A35F2DC0}" srcId="{CDDEC65F-D27A-4AD8-ACD1-B16988E70855}" destId="{E181D70F-6FD1-4054-8E9D-9F7174C01494}" srcOrd="0" destOrd="0" parTransId="{4AEF6FCD-CCEE-4868-B15C-B7D53B541E45}" sibTransId="{ADE35E42-4C5C-4B45-B407-7863365CC6A4}"/>
    <dgm:cxn modelId="{7B929AA6-66CA-40B8-8125-74A7F6693908}" srcId="{CDDEC65F-D27A-4AD8-ACD1-B16988E70855}" destId="{571B8778-9112-4BC0-A542-8555E6E4DE62}" srcOrd="2" destOrd="0" parTransId="{21A6CCEB-72CE-420F-BA0D-A5AA4772234E}" sibTransId="{CC63F8A4-DE51-4E3D-A3D7-1C8F422548B1}"/>
    <dgm:cxn modelId="{1DBDEAB0-2B9D-432F-B894-A240A5F91975}" type="presOf" srcId="{571B8778-9112-4BC0-A542-8555E6E4DE62}" destId="{081709A6-B3B8-46BD-B21E-72BDF4C27A87}" srcOrd="0" destOrd="0" presId="urn:microsoft.com/office/officeart/2018/2/layout/IconVerticalSolidList"/>
    <dgm:cxn modelId="{2742DBDC-B59B-429A-A9A0-7E2090BC6562}" type="presParOf" srcId="{2434A077-B031-42CC-8109-3D07B1894E6D}" destId="{3F9952E4-C2B2-4BA5-BDC4-6A68C1B82A56}" srcOrd="0" destOrd="0" presId="urn:microsoft.com/office/officeart/2018/2/layout/IconVerticalSolidList"/>
    <dgm:cxn modelId="{500D4534-C6C8-4D91-A70E-A2FAD7A6C7BF}" type="presParOf" srcId="{3F9952E4-C2B2-4BA5-BDC4-6A68C1B82A56}" destId="{16045425-33AD-4CEA-8D45-6BD7BCBF00FA}" srcOrd="0" destOrd="0" presId="urn:microsoft.com/office/officeart/2018/2/layout/IconVerticalSolidList"/>
    <dgm:cxn modelId="{30CFF96F-4DD2-4AA4-A92B-ED3C3D99F5AE}" type="presParOf" srcId="{3F9952E4-C2B2-4BA5-BDC4-6A68C1B82A56}" destId="{8CCCAE43-5944-4BCA-A7FC-D469177C7FA7}" srcOrd="1" destOrd="0" presId="urn:microsoft.com/office/officeart/2018/2/layout/IconVerticalSolidList"/>
    <dgm:cxn modelId="{081B3E6B-FC16-460E-A58E-A5BF28B68EAF}" type="presParOf" srcId="{3F9952E4-C2B2-4BA5-BDC4-6A68C1B82A56}" destId="{78E3B25B-AE43-4CED-98CB-6457CD412B8C}" srcOrd="2" destOrd="0" presId="urn:microsoft.com/office/officeart/2018/2/layout/IconVerticalSolidList"/>
    <dgm:cxn modelId="{01277C2C-BC42-4F39-8B80-961292D3C19F}" type="presParOf" srcId="{3F9952E4-C2B2-4BA5-BDC4-6A68C1B82A56}" destId="{60D28563-20BE-4CDB-9B5D-D8B94317CAD2}" srcOrd="3" destOrd="0" presId="urn:microsoft.com/office/officeart/2018/2/layout/IconVerticalSolidList"/>
    <dgm:cxn modelId="{C302099A-6E99-4885-AFFA-CFB8F43E2643}" type="presParOf" srcId="{2434A077-B031-42CC-8109-3D07B1894E6D}" destId="{F74E62B8-D1FC-4FD6-86B3-E551477AFAF6}" srcOrd="1" destOrd="0" presId="urn:microsoft.com/office/officeart/2018/2/layout/IconVerticalSolidList"/>
    <dgm:cxn modelId="{975C1574-F838-430A-BB92-5084C5F4E442}" type="presParOf" srcId="{2434A077-B031-42CC-8109-3D07B1894E6D}" destId="{20273D70-549F-42E4-A7C5-E1C6674A2EEB}" srcOrd="2" destOrd="0" presId="urn:microsoft.com/office/officeart/2018/2/layout/IconVerticalSolidList"/>
    <dgm:cxn modelId="{584A9020-5CE1-4BA1-846D-DE9F4851400B}" type="presParOf" srcId="{20273D70-549F-42E4-A7C5-E1C6674A2EEB}" destId="{C46DAD5D-59F8-49DD-A794-F972BB1FB3BA}" srcOrd="0" destOrd="0" presId="urn:microsoft.com/office/officeart/2018/2/layout/IconVerticalSolidList"/>
    <dgm:cxn modelId="{8A02EF41-5903-4590-8A2E-E8EAED082712}" type="presParOf" srcId="{20273D70-549F-42E4-A7C5-E1C6674A2EEB}" destId="{922FB65B-A9A9-45A0-ABB2-824C3A4CB0CE}" srcOrd="1" destOrd="0" presId="urn:microsoft.com/office/officeart/2018/2/layout/IconVerticalSolidList"/>
    <dgm:cxn modelId="{9DBD22AE-5207-4413-AB9C-6B082FEA7414}" type="presParOf" srcId="{20273D70-549F-42E4-A7C5-E1C6674A2EEB}" destId="{78E0DA77-2ACA-4AF4-88E8-6EF0B8BFFF5E}" srcOrd="2" destOrd="0" presId="urn:microsoft.com/office/officeart/2018/2/layout/IconVerticalSolidList"/>
    <dgm:cxn modelId="{BF852F1D-F191-4BA2-819C-A35B10DC6716}" type="presParOf" srcId="{20273D70-549F-42E4-A7C5-E1C6674A2EEB}" destId="{48C9FF2C-C1C4-4C42-B992-CA2D73563DF2}" srcOrd="3" destOrd="0" presId="urn:microsoft.com/office/officeart/2018/2/layout/IconVerticalSolidList"/>
    <dgm:cxn modelId="{D3329269-1215-4AAF-A24B-7BD0AD9A49D1}" type="presParOf" srcId="{2434A077-B031-42CC-8109-3D07B1894E6D}" destId="{AE9EE563-B0E7-4558-8EFD-F5F8A3D74115}" srcOrd="3" destOrd="0" presId="urn:microsoft.com/office/officeart/2018/2/layout/IconVerticalSolidList"/>
    <dgm:cxn modelId="{C86ED380-06B4-4F2A-B0CD-383E5F9162AC}" type="presParOf" srcId="{2434A077-B031-42CC-8109-3D07B1894E6D}" destId="{866DAC39-89C8-4F7F-A3D3-F5E7FF4A7CA7}" srcOrd="4" destOrd="0" presId="urn:microsoft.com/office/officeart/2018/2/layout/IconVerticalSolidList"/>
    <dgm:cxn modelId="{2AF797CC-859E-453C-B218-6E440A861BC8}" type="presParOf" srcId="{866DAC39-89C8-4F7F-A3D3-F5E7FF4A7CA7}" destId="{F077F57C-9B83-4B84-A81F-A254FF5AB78A}" srcOrd="0" destOrd="0" presId="urn:microsoft.com/office/officeart/2018/2/layout/IconVerticalSolidList"/>
    <dgm:cxn modelId="{D2A13DD5-D4F2-4C50-989A-ABE95292D346}" type="presParOf" srcId="{866DAC39-89C8-4F7F-A3D3-F5E7FF4A7CA7}" destId="{4DE25DF7-0FF9-43C8-93F6-B575D15A0061}" srcOrd="1" destOrd="0" presId="urn:microsoft.com/office/officeart/2018/2/layout/IconVerticalSolidList"/>
    <dgm:cxn modelId="{93177BDC-A220-40B5-B0E2-CA4E0984C3B5}" type="presParOf" srcId="{866DAC39-89C8-4F7F-A3D3-F5E7FF4A7CA7}" destId="{35EF322E-421C-4E3A-B044-F23DCA0D4E4A}" srcOrd="2" destOrd="0" presId="urn:microsoft.com/office/officeart/2018/2/layout/IconVerticalSolidList"/>
    <dgm:cxn modelId="{C3F26FB0-88D9-47FB-903C-6D6E74A706E3}" type="presParOf" srcId="{866DAC39-89C8-4F7F-A3D3-F5E7FF4A7CA7}" destId="{081709A6-B3B8-46BD-B21E-72BDF4C27A8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EFD182-C3D6-44DC-91D5-70C86CD69B8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F39551B9-CB25-4D33-B504-63BAF3562BA6}">
      <dgm:prSet/>
      <dgm:spPr/>
      <dgm:t>
        <a:bodyPr/>
        <a:lstStyle/>
        <a:p>
          <a:r>
            <a:rPr lang="en-GB"/>
            <a:t>Assessments are tests you will sit under examination conditions either in your classroom lessons in some subjects or as a whole year group in an exam room.</a:t>
          </a:r>
          <a:endParaRPr lang="en-US"/>
        </a:p>
      </dgm:t>
    </dgm:pt>
    <dgm:pt modelId="{8B32428C-D544-482C-B0A2-C1335717BC5F}" type="parTrans" cxnId="{10AE2C9A-0EA7-4A25-BCB9-3828EE9FA92F}">
      <dgm:prSet/>
      <dgm:spPr/>
      <dgm:t>
        <a:bodyPr/>
        <a:lstStyle/>
        <a:p>
          <a:endParaRPr lang="en-US"/>
        </a:p>
      </dgm:t>
    </dgm:pt>
    <dgm:pt modelId="{2BE7991B-DC30-43C4-B1C9-BF9C9F96AB0D}" type="sibTrans" cxnId="{10AE2C9A-0EA7-4A25-BCB9-3828EE9FA92F}">
      <dgm:prSet/>
      <dgm:spPr/>
      <dgm:t>
        <a:bodyPr/>
        <a:lstStyle/>
        <a:p>
          <a:endParaRPr lang="en-US"/>
        </a:p>
      </dgm:t>
    </dgm:pt>
    <dgm:pt modelId="{01C4F149-F7CB-40B5-9670-B1D7F61587F7}">
      <dgm:prSet/>
      <dgm:spPr/>
      <dgm:t>
        <a:bodyPr/>
        <a:lstStyle/>
        <a:p>
          <a:r>
            <a:rPr lang="en-GB"/>
            <a:t>The assessment may be a section from a GCSE past exam paper; a specific extended writing question; a timed piece of classwork; it will vary from subject to subject.</a:t>
          </a:r>
          <a:endParaRPr lang="en-US"/>
        </a:p>
      </dgm:t>
    </dgm:pt>
    <dgm:pt modelId="{4AAEA829-AB62-41C4-BC31-82A1CAC1302A}" type="parTrans" cxnId="{1E91A795-FDFE-40AB-845D-CF959AC3AE17}">
      <dgm:prSet/>
      <dgm:spPr/>
      <dgm:t>
        <a:bodyPr/>
        <a:lstStyle/>
        <a:p>
          <a:endParaRPr lang="en-US"/>
        </a:p>
      </dgm:t>
    </dgm:pt>
    <dgm:pt modelId="{5D466607-51E3-4AD3-B11A-BF09DEAAB733}" type="sibTrans" cxnId="{1E91A795-FDFE-40AB-845D-CF959AC3AE17}">
      <dgm:prSet/>
      <dgm:spPr/>
      <dgm:t>
        <a:bodyPr/>
        <a:lstStyle/>
        <a:p>
          <a:endParaRPr lang="en-US"/>
        </a:p>
      </dgm:t>
    </dgm:pt>
    <dgm:pt modelId="{9CEF59E7-F20A-4E79-A3F6-57D5F7B72236}" type="pres">
      <dgm:prSet presAssocID="{32EFD182-C3D6-44DC-91D5-70C86CD69B8A}" presName="vert0" presStyleCnt="0">
        <dgm:presLayoutVars>
          <dgm:dir/>
          <dgm:animOne val="branch"/>
          <dgm:animLvl val="lvl"/>
        </dgm:presLayoutVars>
      </dgm:prSet>
      <dgm:spPr/>
    </dgm:pt>
    <dgm:pt modelId="{7C2B1A18-1611-43C7-9FD6-5F52828E9288}" type="pres">
      <dgm:prSet presAssocID="{F39551B9-CB25-4D33-B504-63BAF3562BA6}" presName="thickLine" presStyleLbl="alignNode1" presStyleIdx="0" presStyleCnt="2"/>
      <dgm:spPr/>
    </dgm:pt>
    <dgm:pt modelId="{149B6C12-5EE5-4971-857B-638EE30153F6}" type="pres">
      <dgm:prSet presAssocID="{F39551B9-CB25-4D33-B504-63BAF3562BA6}" presName="horz1" presStyleCnt="0"/>
      <dgm:spPr/>
    </dgm:pt>
    <dgm:pt modelId="{E00D83BF-18CC-43ED-B81E-8411725E9642}" type="pres">
      <dgm:prSet presAssocID="{F39551B9-CB25-4D33-B504-63BAF3562BA6}" presName="tx1" presStyleLbl="revTx" presStyleIdx="0" presStyleCnt="2"/>
      <dgm:spPr/>
    </dgm:pt>
    <dgm:pt modelId="{74221D4E-E4A5-4CE2-B025-E3C1215AE5B9}" type="pres">
      <dgm:prSet presAssocID="{F39551B9-CB25-4D33-B504-63BAF3562BA6}" presName="vert1" presStyleCnt="0"/>
      <dgm:spPr/>
    </dgm:pt>
    <dgm:pt modelId="{B3728C2E-A40D-4086-B83F-86020104021A}" type="pres">
      <dgm:prSet presAssocID="{01C4F149-F7CB-40B5-9670-B1D7F61587F7}" presName="thickLine" presStyleLbl="alignNode1" presStyleIdx="1" presStyleCnt="2"/>
      <dgm:spPr/>
    </dgm:pt>
    <dgm:pt modelId="{9F59CDF6-9F00-422C-B3BD-21EEF14F5185}" type="pres">
      <dgm:prSet presAssocID="{01C4F149-F7CB-40B5-9670-B1D7F61587F7}" presName="horz1" presStyleCnt="0"/>
      <dgm:spPr/>
    </dgm:pt>
    <dgm:pt modelId="{DED223AF-FB6C-46C9-92BC-344BCC6A2089}" type="pres">
      <dgm:prSet presAssocID="{01C4F149-F7CB-40B5-9670-B1D7F61587F7}" presName="tx1" presStyleLbl="revTx" presStyleIdx="1" presStyleCnt="2"/>
      <dgm:spPr/>
    </dgm:pt>
    <dgm:pt modelId="{795EAF04-4F2B-4D3A-AB39-8CE3FD33C036}" type="pres">
      <dgm:prSet presAssocID="{01C4F149-F7CB-40B5-9670-B1D7F61587F7}" presName="vert1" presStyleCnt="0"/>
      <dgm:spPr/>
    </dgm:pt>
  </dgm:ptLst>
  <dgm:cxnLst>
    <dgm:cxn modelId="{3536A90D-8280-45D5-94D5-C10CB31E9A0E}" type="presOf" srcId="{F39551B9-CB25-4D33-B504-63BAF3562BA6}" destId="{E00D83BF-18CC-43ED-B81E-8411725E9642}" srcOrd="0" destOrd="0" presId="urn:microsoft.com/office/officeart/2008/layout/LinedList"/>
    <dgm:cxn modelId="{A0F7D174-4580-4C68-BE72-F30DA0796E6A}" type="presOf" srcId="{32EFD182-C3D6-44DC-91D5-70C86CD69B8A}" destId="{9CEF59E7-F20A-4E79-A3F6-57D5F7B72236}" srcOrd="0" destOrd="0" presId="urn:microsoft.com/office/officeart/2008/layout/LinedList"/>
    <dgm:cxn modelId="{1E91A795-FDFE-40AB-845D-CF959AC3AE17}" srcId="{32EFD182-C3D6-44DC-91D5-70C86CD69B8A}" destId="{01C4F149-F7CB-40B5-9670-B1D7F61587F7}" srcOrd="1" destOrd="0" parTransId="{4AAEA829-AB62-41C4-BC31-82A1CAC1302A}" sibTransId="{5D466607-51E3-4AD3-B11A-BF09DEAAB733}"/>
    <dgm:cxn modelId="{10AE2C9A-0EA7-4A25-BCB9-3828EE9FA92F}" srcId="{32EFD182-C3D6-44DC-91D5-70C86CD69B8A}" destId="{F39551B9-CB25-4D33-B504-63BAF3562BA6}" srcOrd="0" destOrd="0" parTransId="{8B32428C-D544-482C-B0A2-C1335717BC5F}" sibTransId="{2BE7991B-DC30-43C4-B1C9-BF9C9F96AB0D}"/>
    <dgm:cxn modelId="{430017DB-4565-419C-AC09-B864C43972B6}" type="presOf" srcId="{01C4F149-F7CB-40B5-9670-B1D7F61587F7}" destId="{DED223AF-FB6C-46C9-92BC-344BCC6A2089}" srcOrd="0" destOrd="0" presId="urn:microsoft.com/office/officeart/2008/layout/LinedList"/>
    <dgm:cxn modelId="{A031F87A-69B5-4A3E-ACC6-FB9988E48DED}" type="presParOf" srcId="{9CEF59E7-F20A-4E79-A3F6-57D5F7B72236}" destId="{7C2B1A18-1611-43C7-9FD6-5F52828E9288}" srcOrd="0" destOrd="0" presId="urn:microsoft.com/office/officeart/2008/layout/LinedList"/>
    <dgm:cxn modelId="{21C10B53-C44C-4988-8D2F-E44CB3F7CB88}" type="presParOf" srcId="{9CEF59E7-F20A-4E79-A3F6-57D5F7B72236}" destId="{149B6C12-5EE5-4971-857B-638EE30153F6}" srcOrd="1" destOrd="0" presId="urn:microsoft.com/office/officeart/2008/layout/LinedList"/>
    <dgm:cxn modelId="{7098BC5A-940F-4CEA-940A-170CC8C7D2DE}" type="presParOf" srcId="{149B6C12-5EE5-4971-857B-638EE30153F6}" destId="{E00D83BF-18CC-43ED-B81E-8411725E9642}" srcOrd="0" destOrd="0" presId="urn:microsoft.com/office/officeart/2008/layout/LinedList"/>
    <dgm:cxn modelId="{8A190415-35F0-48B7-A0B4-7EA7C9D7085D}" type="presParOf" srcId="{149B6C12-5EE5-4971-857B-638EE30153F6}" destId="{74221D4E-E4A5-4CE2-B025-E3C1215AE5B9}" srcOrd="1" destOrd="0" presId="urn:microsoft.com/office/officeart/2008/layout/LinedList"/>
    <dgm:cxn modelId="{62129AD9-1899-42C2-B151-8993C99FDC53}" type="presParOf" srcId="{9CEF59E7-F20A-4E79-A3F6-57D5F7B72236}" destId="{B3728C2E-A40D-4086-B83F-86020104021A}" srcOrd="2" destOrd="0" presId="urn:microsoft.com/office/officeart/2008/layout/LinedList"/>
    <dgm:cxn modelId="{4EEC91E3-3AE1-4291-9C42-F82B30A7C7E0}" type="presParOf" srcId="{9CEF59E7-F20A-4E79-A3F6-57D5F7B72236}" destId="{9F59CDF6-9F00-422C-B3BD-21EEF14F5185}" srcOrd="3" destOrd="0" presId="urn:microsoft.com/office/officeart/2008/layout/LinedList"/>
    <dgm:cxn modelId="{376C150A-35AE-490D-8F13-00B7B0648A53}" type="presParOf" srcId="{9F59CDF6-9F00-422C-B3BD-21EEF14F5185}" destId="{DED223AF-FB6C-46C9-92BC-344BCC6A2089}" srcOrd="0" destOrd="0" presId="urn:microsoft.com/office/officeart/2008/layout/LinedList"/>
    <dgm:cxn modelId="{C366A1BB-DEF1-42CE-AA5F-1CC7AD2CB55F}" type="presParOf" srcId="{9F59CDF6-9F00-422C-B3BD-21EEF14F5185}" destId="{795EAF04-4F2B-4D3A-AB39-8CE3FD33C03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356B2F-4143-4940-8A36-7C82DA25BB5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61E550A-B27A-4119-87C5-EF238F7C27FC}">
      <dgm:prSet/>
      <dgm:spPr/>
      <dgm:t>
        <a:bodyPr/>
        <a:lstStyle/>
        <a:p>
          <a:r>
            <a:rPr lang="en-GB" dirty="0">
              <a:solidFill>
                <a:schemeClr val="bg1"/>
              </a:solidFill>
            </a:rPr>
            <a:t>We have put together a Year 10 Assessment Calendar for you which maps out which subjects you’ll be sitting assessments in, when they take place and where in school you’ll be taking them.</a:t>
          </a:r>
          <a:endParaRPr lang="en-US" dirty="0">
            <a:solidFill>
              <a:schemeClr val="bg1"/>
            </a:solidFill>
          </a:endParaRPr>
        </a:p>
      </dgm:t>
    </dgm:pt>
    <dgm:pt modelId="{8D43073D-A63F-4379-A785-95DEC7CBD1AC}" type="parTrans" cxnId="{A70028A0-FD3A-438F-973E-1378D85B13FE}">
      <dgm:prSet/>
      <dgm:spPr/>
      <dgm:t>
        <a:bodyPr/>
        <a:lstStyle/>
        <a:p>
          <a:endParaRPr lang="en-US"/>
        </a:p>
      </dgm:t>
    </dgm:pt>
    <dgm:pt modelId="{4D4F7804-AD91-4E5C-80C6-3750E39F3A28}" type="sibTrans" cxnId="{A70028A0-FD3A-438F-973E-1378D85B13FE}">
      <dgm:prSet/>
      <dgm:spPr/>
      <dgm:t>
        <a:bodyPr/>
        <a:lstStyle/>
        <a:p>
          <a:endParaRPr lang="en-US"/>
        </a:p>
      </dgm:t>
    </dgm:pt>
    <dgm:pt modelId="{17372525-68E3-4A61-821C-7A9660E64365}">
      <dgm:prSet/>
      <dgm:spPr/>
      <dgm:t>
        <a:bodyPr/>
        <a:lstStyle/>
        <a:p>
          <a:r>
            <a:rPr lang="en-GB" dirty="0">
              <a:solidFill>
                <a:schemeClr val="bg1"/>
              </a:solidFill>
            </a:rPr>
            <a:t>Your Edge Tutor will give you a paper copy at the end of this presentation, and it will be posted on our website news feed and in your Parent Portals. Your Edge tutor will also remind you each morning what assessments are happening that day.</a:t>
          </a:r>
          <a:endParaRPr lang="en-US" dirty="0">
            <a:solidFill>
              <a:schemeClr val="bg1"/>
            </a:solidFill>
          </a:endParaRPr>
        </a:p>
      </dgm:t>
    </dgm:pt>
    <dgm:pt modelId="{F1F9927E-4AEB-46D1-B392-5F711773E3C7}" type="parTrans" cxnId="{069CE3E6-438E-4670-BA5E-B2339251DEA5}">
      <dgm:prSet/>
      <dgm:spPr/>
      <dgm:t>
        <a:bodyPr/>
        <a:lstStyle/>
        <a:p>
          <a:endParaRPr lang="en-US"/>
        </a:p>
      </dgm:t>
    </dgm:pt>
    <dgm:pt modelId="{437BC67E-4A88-4E47-8D06-C0D1812D27AF}" type="sibTrans" cxnId="{069CE3E6-438E-4670-BA5E-B2339251DEA5}">
      <dgm:prSet/>
      <dgm:spPr/>
      <dgm:t>
        <a:bodyPr/>
        <a:lstStyle/>
        <a:p>
          <a:endParaRPr lang="en-US"/>
        </a:p>
      </dgm:t>
    </dgm:pt>
    <dgm:pt modelId="{CF65B80F-3DED-45BE-9EA3-A7B6620289D1}">
      <dgm:prSet/>
      <dgm:spPr/>
      <dgm:t>
        <a:bodyPr/>
        <a:lstStyle/>
        <a:p>
          <a:r>
            <a:rPr lang="en-GB" b="1" dirty="0">
              <a:solidFill>
                <a:schemeClr val="bg1"/>
              </a:solidFill>
            </a:rPr>
            <a:t>The assessments will run over a two-week period, starting on Monday 28</a:t>
          </a:r>
          <a:r>
            <a:rPr lang="en-GB" b="1" baseline="30000" dirty="0">
              <a:solidFill>
                <a:schemeClr val="bg1"/>
              </a:solidFill>
            </a:rPr>
            <a:t>th</a:t>
          </a:r>
          <a:r>
            <a:rPr lang="en-GB" b="1" dirty="0">
              <a:solidFill>
                <a:schemeClr val="bg1"/>
              </a:solidFill>
            </a:rPr>
            <a:t> June and running through to Friday 9</a:t>
          </a:r>
          <a:r>
            <a:rPr lang="en-GB" b="1" baseline="30000" dirty="0">
              <a:solidFill>
                <a:schemeClr val="bg1"/>
              </a:solidFill>
            </a:rPr>
            <a:t>th</a:t>
          </a:r>
          <a:r>
            <a:rPr lang="en-GB" b="1" dirty="0">
              <a:solidFill>
                <a:schemeClr val="bg1"/>
              </a:solidFill>
            </a:rPr>
            <a:t> July.</a:t>
          </a:r>
          <a:endParaRPr lang="en-US" b="1" dirty="0">
            <a:solidFill>
              <a:schemeClr val="bg1"/>
            </a:solidFill>
          </a:endParaRPr>
        </a:p>
      </dgm:t>
    </dgm:pt>
    <dgm:pt modelId="{DFCF7760-F914-4415-8DA2-BDE4432B5C7F}" type="parTrans" cxnId="{CE4EF91C-DF91-4BBC-B619-C53D6D47638D}">
      <dgm:prSet/>
      <dgm:spPr/>
      <dgm:t>
        <a:bodyPr/>
        <a:lstStyle/>
        <a:p>
          <a:endParaRPr lang="en-US"/>
        </a:p>
      </dgm:t>
    </dgm:pt>
    <dgm:pt modelId="{5E08F18F-51B6-459C-820C-A3E98A3D0E2C}" type="sibTrans" cxnId="{CE4EF91C-DF91-4BBC-B619-C53D6D47638D}">
      <dgm:prSet/>
      <dgm:spPr/>
      <dgm:t>
        <a:bodyPr/>
        <a:lstStyle/>
        <a:p>
          <a:endParaRPr lang="en-US"/>
        </a:p>
      </dgm:t>
    </dgm:pt>
    <dgm:pt modelId="{7B1A8939-B39B-4E0D-9616-76DEA6C12FB3}" type="pres">
      <dgm:prSet presAssocID="{E3356B2F-4143-4940-8A36-7C82DA25BB5E}" presName="vert0" presStyleCnt="0">
        <dgm:presLayoutVars>
          <dgm:dir/>
          <dgm:animOne val="branch"/>
          <dgm:animLvl val="lvl"/>
        </dgm:presLayoutVars>
      </dgm:prSet>
      <dgm:spPr/>
    </dgm:pt>
    <dgm:pt modelId="{042CDBAC-6509-4884-AC81-5266C9F71F76}" type="pres">
      <dgm:prSet presAssocID="{C61E550A-B27A-4119-87C5-EF238F7C27FC}" presName="thickLine" presStyleLbl="alignNode1" presStyleIdx="0" presStyleCnt="3"/>
      <dgm:spPr/>
    </dgm:pt>
    <dgm:pt modelId="{25B2A700-69D2-4D1D-9338-D88C206DB42B}" type="pres">
      <dgm:prSet presAssocID="{C61E550A-B27A-4119-87C5-EF238F7C27FC}" presName="horz1" presStyleCnt="0"/>
      <dgm:spPr/>
    </dgm:pt>
    <dgm:pt modelId="{C9E7139A-63F7-413A-8F67-08D51A9AC9B8}" type="pres">
      <dgm:prSet presAssocID="{C61E550A-B27A-4119-87C5-EF238F7C27FC}" presName="tx1" presStyleLbl="revTx" presStyleIdx="0" presStyleCnt="3"/>
      <dgm:spPr/>
    </dgm:pt>
    <dgm:pt modelId="{DB43C865-1015-4A99-AFEE-93F4EEA0054E}" type="pres">
      <dgm:prSet presAssocID="{C61E550A-B27A-4119-87C5-EF238F7C27FC}" presName="vert1" presStyleCnt="0"/>
      <dgm:spPr/>
    </dgm:pt>
    <dgm:pt modelId="{62A70FFC-C8E7-4D54-94D5-026FF156FF3A}" type="pres">
      <dgm:prSet presAssocID="{17372525-68E3-4A61-821C-7A9660E64365}" presName="thickLine" presStyleLbl="alignNode1" presStyleIdx="1" presStyleCnt="3"/>
      <dgm:spPr/>
    </dgm:pt>
    <dgm:pt modelId="{A6E6EC01-C7F2-453C-95E2-0E9A34F6A9DB}" type="pres">
      <dgm:prSet presAssocID="{17372525-68E3-4A61-821C-7A9660E64365}" presName="horz1" presStyleCnt="0"/>
      <dgm:spPr/>
    </dgm:pt>
    <dgm:pt modelId="{50925C6C-DF44-42B3-BAF6-71541291691A}" type="pres">
      <dgm:prSet presAssocID="{17372525-68E3-4A61-821C-7A9660E64365}" presName="tx1" presStyleLbl="revTx" presStyleIdx="1" presStyleCnt="3"/>
      <dgm:spPr/>
    </dgm:pt>
    <dgm:pt modelId="{05A5C514-4721-4C7F-A7C4-77E856ECCC71}" type="pres">
      <dgm:prSet presAssocID="{17372525-68E3-4A61-821C-7A9660E64365}" presName="vert1" presStyleCnt="0"/>
      <dgm:spPr/>
    </dgm:pt>
    <dgm:pt modelId="{FACA10E1-2252-423E-8D0E-33ADA0B3D302}" type="pres">
      <dgm:prSet presAssocID="{CF65B80F-3DED-45BE-9EA3-A7B6620289D1}" presName="thickLine" presStyleLbl="alignNode1" presStyleIdx="2" presStyleCnt="3"/>
      <dgm:spPr/>
    </dgm:pt>
    <dgm:pt modelId="{38D27821-93D2-4814-A301-739C8F18047E}" type="pres">
      <dgm:prSet presAssocID="{CF65B80F-3DED-45BE-9EA3-A7B6620289D1}" presName="horz1" presStyleCnt="0"/>
      <dgm:spPr/>
    </dgm:pt>
    <dgm:pt modelId="{5602624B-11BE-4709-AC9A-92263D00B749}" type="pres">
      <dgm:prSet presAssocID="{CF65B80F-3DED-45BE-9EA3-A7B6620289D1}" presName="tx1" presStyleLbl="revTx" presStyleIdx="2" presStyleCnt="3"/>
      <dgm:spPr/>
    </dgm:pt>
    <dgm:pt modelId="{99CAC599-DD68-493B-9E74-5B6C0D8F55B7}" type="pres">
      <dgm:prSet presAssocID="{CF65B80F-3DED-45BE-9EA3-A7B6620289D1}" presName="vert1" presStyleCnt="0"/>
      <dgm:spPr/>
    </dgm:pt>
  </dgm:ptLst>
  <dgm:cxnLst>
    <dgm:cxn modelId="{9CCDAD09-C0EF-4B9E-BCDD-58ACC0FA4098}" type="presOf" srcId="{E3356B2F-4143-4940-8A36-7C82DA25BB5E}" destId="{7B1A8939-B39B-4E0D-9616-76DEA6C12FB3}" srcOrd="0" destOrd="0" presId="urn:microsoft.com/office/officeart/2008/layout/LinedList"/>
    <dgm:cxn modelId="{CE4EF91C-DF91-4BBC-B619-C53D6D47638D}" srcId="{E3356B2F-4143-4940-8A36-7C82DA25BB5E}" destId="{CF65B80F-3DED-45BE-9EA3-A7B6620289D1}" srcOrd="2" destOrd="0" parTransId="{DFCF7760-F914-4415-8DA2-BDE4432B5C7F}" sibTransId="{5E08F18F-51B6-459C-820C-A3E98A3D0E2C}"/>
    <dgm:cxn modelId="{5B34A43A-FC6E-43AB-B717-6026D3C32784}" type="presOf" srcId="{C61E550A-B27A-4119-87C5-EF238F7C27FC}" destId="{C9E7139A-63F7-413A-8F67-08D51A9AC9B8}" srcOrd="0" destOrd="0" presId="urn:microsoft.com/office/officeart/2008/layout/LinedList"/>
    <dgm:cxn modelId="{A70028A0-FD3A-438F-973E-1378D85B13FE}" srcId="{E3356B2F-4143-4940-8A36-7C82DA25BB5E}" destId="{C61E550A-B27A-4119-87C5-EF238F7C27FC}" srcOrd="0" destOrd="0" parTransId="{8D43073D-A63F-4379-A785-95DEC7CBD1AC}" sibTransId="{4D4F7804-AD91-4E5C-80C6-3750E39F3A28}"/>
    <dgm:cxn modelId="{9AA326C3-B8D3-42DF-91BC-67751B96DE1F}" type="presOf" srcId="{CF65B80F-3DED-45BE-9EA3-A7B6620289D1}" destId="{5602624B-11BE-4709-AC9A-92263D00B749}" srcOrd="0" destOrd="0" presId="urn:microsoft.com/office/officeart/2008/layout/LinedList"/>
    <dgm:cxn modelId="{069CE3E6-438E-4670-BA5E-B2339251DEA5}" srcId="{E3356B2F-4143-4940-8A36-7C82DA25BB5E}" destId="{17372525-68E3-4A61-821C-7A9660E64365}" srcOrd="1" destOrd="0" parTransId="{F1F9927E-4AEB-46D1-B392-5F711773E3C7}" sibTransId="{437BC67E-4A88-4E47-8D06-C0D1812D27AF}"/>
    <dgm:cxn modelId="{9DBF19F7-6222-42EA-A588-ECF2E12884FA}" type="presOf" srcId="{17372525-68E3-4A61-821C-7A9660E64365}" destId="{50925C6C-DF44-42B3-BAF6-71541291691A}" srcOrd="0" destOrd="0" presId="urn:microsoft.com/office/officeart/2008/layout/LinedList"/>
    <dgm:cxn modelId="{CF74CEF4-B69C-4276-9FC4-3A455FAC30DC}" type="presParOf" srcId="{7B1A8939-B39B-4E0D-9616-76DEA6C12FB3}" destId="{042CDBAC-6509-4884-AC81-5266C9F71F76}" srcOrd="0" destOrd="0" presId="urn:microsoft.com/office/officeart/2008/layout/LinedList"/>
    <dgm:cxn modelId="{BE9BA3D0-EC6E-4833-BEE1-1CFFC72F63D9}" type="presParOf" srcId="{7B1A8939-B39B-4E0D-9616-76DEA6C12FB3}" destId="{25B2A700-69D2-4D1D-9338-D88C206DB42B}" srcOrd="1" destOrd="0" presId="urn:microsoft.com/office/officeart/2008/layout/LinedList"/>
    <dgm:cxn modelId="{FCA87CA8-BE6B-4CCC-9FA3-E2227BE5FBE6}" type="presParOf" srcId="{25B2A700-69D2-4D1D-9338-D88C206DB42B}" destId="{C9E7139A-63F7-413A-8F67-08D51A9AC9B8}" srcOrd="0" destOrd="0" presId="urn:microsoft.com/office/officeart/2008/layout/LinedList"/>
    <dgm:cxn modelId="{5CCB8196-36EC-4C25-9BAE-C456B521E6C1}" type="presParOf" srcId="{25B2A700-69D2-4D1D-9338-D88C206DB42B}" destId="{DB43C865-1015-4A99-AFEE-93F4EEA0054E}" srcOrd="1" destOrd="0" presId="urn:microsoft.com/office/officeart/2008/layout/LinedList"/>
    <dgm:cxn modelId="{D700C8F8-8CA6-4273-BBDF-1EF091F6CC52}" type="presParOf" srcId="{7B1A8939-B39B-4E0D-9616-76DEA6C12FB3}" destId="{62A70FFC-C8E7-4D54-94D5-026FF156FF3A}" srcOrd="2" destOrd="0" presId="urn:microsoft.com/office/officeart/2008/layout/LinedList"/>
    <dgm:cxn modelId="{1877F75B-C55C-413E-B76E-AD806AEDF1C5}" type="presParOf" srcId="{7B1A8939-B39B-4E0D-9616-76DEA6C12FB3}" destId="{A6E6EC01-C7F2-453C-95E2-0E9A34F6A9DB}" srcOrd="3" destOrd="0" presId="urn:microsoft.com/office/officeart/2008/layout/LinedList"/>
    <dgm:cxn modelId="{5FC89F72-887B-4985-BB6C-B80781F17FF3}" type="presParOf" srcId="{A6E6EC01-C7F2-453C-95E2-0E9A34F6A9DB}" destId="{50925C6C-DF44-42B3-BAF6-71541291691A}" srcOrd="0" destOrd="0" presId="urn:microsoft.com/office/officeart/2008/layout/LinedList"/>
    <dgm:cxn modelId="{BABFE08C-B47D-4175-8D79-746084FC48C8}" type="presParOf" srcId="{A6E6EC01-C7F2-453C-95E2-0E9A34F6A9DB}" destId="{05A5C514-4721-4C7F-A7C4-77E856ECCC71}" srcOrd="1" destOrd="0" presId="urn:microsoft.com/office/officeart/2008/layout/LinedList"/>
    <dgm:cxn modelId="{DFEEEBE3-E7D2-4657-910E-A10A4FD07DCC}" type="presParOf" srcId="{7B1A8939-B39B-4E0D-9616-76DEA6C12FB3}" destId="{FACA10E1-2252-423E-8D0E-33ADA0B3D302}" srcOrd="4" destOrd="0" presId="urn:microsoft.com/office/officeart/2008/layout/LinedList"/>
    <dgm:cxn modelId="{32DCC499-D60E-4148-B87F-837B48DB38C0}" type="presParOf" srcId="{7B1A8939-B39B-4E0D-9616-76DEA6C12FB3}" destId="{38D27821-93D2-4814-A301-739C8F18047E}" srcOrd="5" destOrd="0" presId="urn:microsoft.com/office/officeart/2008/layout/LinedList"/>
    <dgm:cxn modelId="{4CE01A2E-13FA-4854-8A88-16BF7B2DDAF0}" type="presParOf" srcId="{38D27821-93D2-4814-A301-739C8F18047E}" destId="{5602624B-11BE-4709-AC9A-92263D00B749}" srcOrd="0" destOrd="0" presId="urn:microsoft.com/office/officeart/2008/layout/LinedList"/>
    <dgm:cxn modelId="{26511B6C-F101-4112-A41B-84DE37601085}" type="presParOf" srcId="{38D27821-93D2-4814-A301-739C8F18047E}" destId="{99CAC599-DD68-493B-9E74-5B6C0D8F55B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96444F-9620-4B5D-AD36-D8C9FE0FDBC3}"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EDE806EA-B767-4FBD-BBD9-4701E53F7E8E}">
      <dgm:prSet custT="1"/>
      <dgm:spPr/>
      <dgm:t>
        <a:bodyPr/>
        <a:lstStyle/>
        <a:p>
          <a:r>
            <a:rPr lang="en-GB" sz="2800" dirty="0">
              <a:solidFill>
                <a:schemeClr val="bg1"/>
              </a:solidFill>
            </a:rPr>
            <a:t>For any Session 1 or Session 3 assessments which are in the above rooms, you will go to the yard to line up on the yellow lines according to which row you sit at in the Sports Hall. If you have assessments in the LRC, you will line up by the fence next to the yellow lines and I Block students line up on the yellow lines behind Year 10.</a:t>
          </a:r>
          <a:endParaRPr lang="en-US" sz="2800" dirty="0">
            <a:solidFill>
              <a:schemeClr val="bg1"/>
            </a:solidFill>
          </a:endParaRPr>
        </a:p>
      </dgm:t>
    </dgm:pt>
    <dgm:pt modelId="{30566EB6-BA39-4FC4-8D1E-C69BCC433A83}" type="parTrans" cxnId="{2DB949B4-8D0B-4B95-86AC-763B771DCCCD}">
      <dgm:prSet/>
      <dgm:spPr/>
      <dgm:t>
        <a:bodyPr/>
        <a:lstStyle/>
        <a:p>
          <a:endParaRPr lang="en-US" sz="2800">
            <a:solidFill>
              <a:schemeClr val="bg1"/>
            </a:solidFill>
          </a:endParaRPr>
        </a:p>
      </dgm:t>
    </dgm:pt>
    <dgm:pt modelId="{2A45B83F-30AD-47DB-8A51-76B4424F1DE8}" type="sibTrans" cxnId="{2DB949B4-8D0B-4B95-86AC-763B771DCCCD}">
      <dgm:prSet/>
      <dgm:spPr/>
      <dgm:t>
        <a:bodyPr/>
        <a:lstStyle/>
        <a:p>
          <a:endParaRPr lang="en-US" sz="2400">
            <a:solidFill>
              <a:schemeClr val="bg1"/>
            </a:solidFill>
          </a:endParaRPr>
        </a:p>
      </dgm:t>
    </dgm:pt>
    <dgm:pt modelId="{BFAFF13B-510A-447C-B00B-300D99B5F8BC}" type="pres">
      <dgm:prSet presAssocID="{6196444F-9620-4B5D-AD36-D8C9FE0FDBC3}" presName="vert0" presStyleCnt="0">
        <dgm:presLayoutVars>
          <dgm:dir/>
          <dgm:animOne val="branch"/>
          <dgm:animLvl val="lvl"/>
        </dgm:presLayoutVars>
      </dgm:prSet>
      <dgm:spPr/>
    </dgm:pt>
    <dgm:pt modelId="{294D9C3B-8CAA-4267-B5BF-1B3390A021F1}" type="pres">
      <dgm:prSet presAssocID="{EDE806EA-B767-4FBD-BBD9-4701E53F7E8E}" presName="thickLine" presStyleLbl="alignNode1" presStyleIdx="0" presStyleCnt="1"/>
      <dgm:spPr/>
    </dgm:pt>
    <dgm:pt modelId="{8885F0BC-4D5A-45F6-94E8-1ACDB990CC14}" type="pres">
      <dgm:prSet presAssocID="{EDE806EA-B767-4FBD-BBD9-4701E53F7E8E}" presName="horz1" presStyleCnt="0"/>
      <dgm:spPr/>
    </dgm:pt>
    <dgm:pt modelId="{F66ECA4C-58FA-41FC-80E0-55E9B1D92AF5}" type="pres">
      <dgm:prSet presAssocID="{EDE806EA-B767-4FBD-BBD9-4701E53F7E8E}" presName="tx1" presStyleLbl="revTx" presStyleIdx="0" presStyleCnt="1" custLinFactNeighborY="13295"/>
      <dgm:spPr/>
    </dgm:pt>
    <dgm:pt modelId="{978AA48C-B5D7-45D8-B81C-45FF4F40D6B8}" type="pres">
      <dgm:prSet presAssocID="{EDE806EA-B767-4FBD-BBD9-4701E53F7E8E}" presName="vert1" presStyleCnt="0"/>
      <dgm:spPr/>
    </dgm:pt>
  </dgm:ptLst>
  <dgm:cxnLst>
    <dgm:cxn modelId="{D571CD1C-C432-4B68-872A-AEAEF8CA86AD}" type="presOf" srcId="{EDE806EA-B767-4FBD-BBD9-4701E53F7E8E}" destId="{F66ECA4C-58FA-41FC-80E0-55E9B1D92AF5}" srcOrd="0" destOrd="0" presId="urn:microsoft.com/office/officeart/2008/layout/LinedList"/>
    <dgm:cxn modelId="{2DB949B4-8D0B-4B95-86AC-763B771DCCCD}" srcId="{6196444F-9620-4B5D-AD36-D8C9FE0FDBC3}" destId="{EDE806EA-B767-4FBD-BBD9-4701E53F7E8E}" srcOrd="0" destOrd="0" parTransId="{30566EB6-BA39-4FC4-8D1E-C69BCC433A83}" sibTransId="{2A45B83F-30AD-47DB-8A51-76B4424F1DE8}"/>
    <dgm:cxn modelId="{BFBA30DB-5FB4-4B79-8864-960F58DFAF95}" type="presOf" srcId="{6196444F-9620-4B5D-AD36-D8C9FE0FDBC3}" destId="{BFAFF13B-510A-447C-B00B-300D99B5F8BC}" srcOrd="0" destOrd="0" presId="urn:microsoft.com/office/officeart/2008/layout/LinedList"/>
    <dgm:cxn modelId="{0026B80F-8885-446B-A909-71131C5A49CC}" type="presParOf" srcId="{BFAFF13B-510A-447C-B00B-300D99B5F8BC}" destId="{294D9C3B-8CAA-4267-B5BF-1B3390A021F1}" srcOrd="0" destOrd="0" presId="urn:microsoft.com/office/officeart/2008/layout/LinedList"/>
    <dgm:cxn modelId="{0F1F89C3-B918-43B9-BE87-3ADD6A896640}" type="presParOf" srcId="{BFAFF13B-510A-447C-B00B-300D99B5F8BC}" destId="{8885F0BC-4D5A-45F6-94E8-1ACDB990CC14}" srcOrd="1" destOrd="0" presId="urn:microsoft.com/office/officeart/2008/layout/LinedList"/>
    <dgm:cxn modelId="{E94A2A68-AB81-49DD-AB2D-51FD12E6463B}" type="presParOf" srcId="{8885F0BC-4D5A-45F6-94E8-1ACDB990CC14}" destId="{F66ECA4C-58FA-41FC-80E0-55E9B1D92AF5}" srcOrd="0" destOrd="0" presId="urn:microsoft.com/office/officeart/2008/layout/LinedList"/>
    <dgm:cxn modelId="{05553065-F09D-4AEC-8544-98BFB298ACA9}" type="presParOf" srcId="{8885F0BC-4D5A-45F6-94E8-1ACDB990CC14}" destId="{978AA48C-B5D7-45D8-B81C-45FF4F40D6B8}"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3B7160-E996-49BB-A0CE-F5C7DCEA1936}"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12A7CF97-3F7D-4010-829C-61FC3C4BF45F}">
      <dgm:prSet/>
      <dgm:spPr/>
      <dgm:t>
        <a:bodyPr/>
        <a:lstStyle/>
        <a:p>
          <a:r>
            <a:rPr lang="en-GB" dirty="0"/>
            <a:t>You will be provided with the equipment you need for your assessments, but you are welcome to use your own if you prefer. </a:t>
          </a:r>
          <a:endParaRPr lang="en-US" dirty="0"/>
        </a:p>
      </dgm:t>
    </dgm:pt>
    <dgm:pt modelId="{606429F6-1213-45C4-A8C3-1673743A8992}" type="parTrans" cxnId="{436EADC6-368D-44BB-B58D-055BE92F7F3B}">
      <dgm:prSet/>
      <dgm:spPr/>
      <dgm:t>
        <a:bodyPr/>
        <a:lstStyle/>
        <a:p>
          <a:endParaRPr lang="en-US"/>
        </a:p>
      </dgm:t>
    </dgm:pt>
    <dgm:pt modelId="{62105E00-0A55-4C2C-A535-E034C48CF031}" type="sibTrans" cxnId="{436EADC6-368D-44BB-B58D-055BE92F7F3B}">
      <dgm:prSet/>
      <dgm:spPr/>
      <dgm:t>
        <a:bodyPr/>
        <a:lstStyle/>
        <a:p>
          <a:endParaRPr lang="en-US"/>
        </a:p>
      </dgm:t>
    </dgm:pt>
    <dgm:pt modelId="{B2C5B93C-7D20-489E-9890-931196B42E11}">
      <dgm:prSet/>
      <dgm:spPr/>
      <dgm:t>
        <a:bodyPr/>
        <a:lstStyle/>
        <a:p>
          <a:r>
            <a:rPr lang="en-GB" b="1" dirty="0"/>
            <a:t>You may bring into the assessments a bottle of water only, with the label removed.</a:t>
          </a:r>
        </a:p>
        <a:p>
          <a:r>
            <a:rPr lang="en-GB" b="1" dirty="0"/>
            <a:t>No mobile phones or electronic devices should be seen or heard. If you are seen with them or your phone goes off, your assessment will be disqualified.</a:t>
          </a:r>
        </a:p>
        <a:p>
          <a:r>
            <a:rPr lang="en-GB" b="1" dirty="0"/>
            <a:t>Write in black pen only.</a:t>
          </a:r>
        </a:p>
        <a:p>
          <a:r>
            <a:rPr lang="en-GB" b="1" dirty="0"/>
            <a:t>Any verbal or non-verbal form of communication could also result in your assessment being cancelled.</a:t>
          </a:r>
          <a:endParaRPr lang="en-US" dirty="0"/>
        </a:p>
      </dgm:t>
    </dgm:pt>
    <dgm:pt modelId="{8FB71819-7ADE-4BAE-9212-B886A76C6A9C}" type="parTrans" cxnId="{DCED2C58-3315-4089-9FBB-143178DCD4EB}">
      <dgm:prSet/>
      <dgm:spPr/>
      <dgm:t>
        <a:bodyPr/>
        <a:lstStyle/>
        <a:p>
          <a:endParaRPr lang="en-US"/>
        </a:p>
      </dgm:t>
    </dgm:pt>
    <dgm:pt modelId="{3392EEE8-B95A-438B-8013-AD9B0168BD25}" type="sibTrans" cxnId="{DCED2C58-3315-4089-9FBB-143178DCD4EB}">
      <dgm:prSet/>
      <dgm:spPr/>
      <dgm:t>
        <a:bodyPr/>
        <a:lstStyle/>
        <a:p>
          <a:endParaRPr lang="en-US"/>
        </a:p>
      </dgm:t>
    </dgm:pt>
    <dgm:pt modelId="{17ED6FA7-5732-435F-812C-BC2DC78853FB}" type="pres">
      <dgm:prSet presAssocID="{563B7160-E996-49BB-A0CE-F5C7DCEA1936}" presName="linear" presStyleCnt="0">
        <dgm:presLayoutVars>
          <dgm:animLvl val="lvl"/>
          <dgm:resizeHandles val="exact"/>
        </dgm:presLayoutVars>
      </dgm:prSet>
      <dgm:spPr/>
    </dgm:pt>
    <dgm:pt modelId="{26CDCA91-A81B-4655-B06E-E2089B2BC42C}" type="pres">
      <dgm:prSet presAssocID="{12A7CF97-3F7D-4010-829C-61FC3C4BF45F}" presName="parentText" presStyleLbl="node1" presStyleIdx="0" presStyleCnt="2" custScaleY="43750">
        <dgm:presLayoutVars>
          <dgm:chMax val="0"/>
          <dgm:bulletEnabled val="1"/>
        </dgm:presLayoutVars>
      </dgm:prSet>
      <dgm:spPr/>
    </dgm:pt>
    <dgm:pt modelId="{DBD77388-AC74-4CE2-8D50-1506DD042A64}" type="pres">
      <dgm:prSet presAssocID="{62105E00-0A55-4C2C-A535-E034C48CF031}" presName="spacer" presStyleCnt="0"/>
      <dgm:spPr/>
    </dgm:pt>
    <dgm:pt modelId="{659B31D6-E1D8-4F3B-9535-49ED75177D3D}" type="pres">
      <dgm:prSet presAssocID="{B2C5B93C-7D20-489E-9890-931196B42E11}" presName="parentText" presStyleLbl="node1" presStyleIdx="1" presStyleCnt="2">
        <dgm:presLayoutVars>
          <dgm:chMax val="0"/>
          <dgm:bulletEnabled val="1"/>
        </dgm:presLayoutVars>
      </dgm:prSet>
      <dgm:spPr/>
    </dgm:pt>
  </dgm:ptLst>
  <dgm:cxnLst>
    <dgm:cxn modelId="{04F2A84A-0259-456F-B728-1A49C859DB81}" type="presOf" srcId="{B2C5B93C-7D20-489E-9890-931196B42E11}" destId="{659B31D6-E1D8-4F3B-9535-49ED75177D3D}" srcOrd="0" destOrd="0" presId="urn:microsoft.com/office/officeart/2005/8/layout/vList2"/>
    <dgm:cxn modelId="{DCED2C58-3315-4089-9FBB-143178DCD4EB}" srcId="{563B7160-E996-49BB-A0CE-F5C7DCEA1936}" destId="{B2C5B93C-7D20-489E-9890-931196B42E11}" srcOrd="1" destOrd="0" parTransId="{8FB71819-7ADE-4BAE-9212-B886A76C6A9C}" sibTransId="{3392EEE8-B95A-438B-8013-AD9B0168BD25}"/>
    <dgm:cxn modelId="{436EADC6-368D-44BB-B58D-055BE92F7F3B}" srcId="{563B7160-E996-49BB-A0CE-F5C7DCEA1936}" destId="{12A7CF97-3F7D-4010-829C-61FC3C4BF45F}" srcOrd="0" destOrd="0" parTransId="{606429F6-1213-45C4-A8C3-1673743A8992}" sibTransId="{62105E00-0A55-4C2C-A535-E034C48CF031}"/>
    <dgm:cxn modelId="{D1E3BCC7-E1F2-42E8-8D74-467403140495}" type="presOf" srcId="{563B7160-E996-49BB-A0CE-F5C7DCEA1936}" destId="{17ED6FA7-5732-435F-812C-BC2DC78853FB}" srcOrd="0" destOrd="0" presId="urn:microsoft.com/office/officeart/2005/8/layout/vList2"/>
    <dgm:cxn modelId="{0EE694FD-6522-493F-85C9-7EDD60F150DA}" type="presOf" srcId="{12A7CF97-3F7D-4010-829C-61FC3C4BF45F}" destId="{26CDCA91-A81B-4655-B06E-E2089B2BC42C}" srcOrd="0" destOrd="0" presId="urn:microsoft.com/office/officeart/2005/8/layout/vList2"/>
    <dgm:cxn modelId="{F63487DD-F46C-4576-928D-8E341F359658}" type="presParOf" srcId="{17ED6FA7-5732-435F-812C-BC2DC78853FB}" destId="{26CDCA91-A81B-4655-B06E-E2089B2BC42C}" srcOrd="0" destOrd="0" presId="urn:microsoft.com/office/officeart/2005/8/layout/vList2"/>
    <dgm:cxn modelId="{2CEC2F4E-598C-4B0C-AB0E-681A3A883494}" type="presParOf" srcId="{17ED6FA7-5732-435F-812C-BC2DC78853FB}" destId="{DBD77388-AC74-4CE2-8D50-1506DD042A64}" srcOrd="1" destOrd="0" presId="urn:microsoft.com/office/officeart/2005/8/layout/vList2"/>
    <dgm:cxn modelId="{470FCF9F-197B-4760-BA8F-8E7FB3468E6B}" type="presParOf" srcId="{17ED6FA7-5732-435F-812C-BC2DC78853FB}" destId="{659B31D6-E1D8-4F3B-9535-49ED75177D3D}"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45425-33AD-4CEA-8D45-6BD7BCBF00FA}">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CCAE43-5944-4BCA-A7FC-D469177C7FA7}">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D28563-20BE-4CDB-9B5D-D8B94317CAD2}">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After so much disruption to learning this year due to COVID cases, lockdowns and self-isolating, you might be wondering why we need to assess you if you’ve missed a lot of learning. IS THIS FAIR??</a:t>
          </a:r>
          <a:endParaRPr lang="en-US" sz="2300" kern="1200"/>
        </a:p>
      </dsp:txBody>
      <dsp:txXfrm>
        <a:off x="1437631" y="531"/>
        <a:ext cx="9077968" cy="1244702"/>
      </dsp:txXfrm>
    </dsp:sp>
    <dsp:sp modelId="{C46DAD5D-59F8-49DD-A794-F972BB1FB3BA}">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2FB65B-A9A9-45A0-ABB2-824C3A4CB0CE}">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9FF2C-C1C4-4C42-B992-CA2D73563DF2}">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What we need to know and understand is what are your gaps in learning and what do we (as your teachers) need to do to ensure what we teach you in Year 11 addresses and fills those knowledge gaps.</a:t>
          </a:r>
          <a:endParaRPr lang="en-US" sz="2300" kern="1200"/>
        </a:p>
      </dsp:txBody>
      <dsp:txXfrm>
        <a:off x="1437631" y="1556410"/>
        <a:ext cx="9077968" cy="1244702"/>
      </dsp:txXfrm>
    </dsp:sp>
    <dsp:sp modelId="{F077F57C-9B83-4B84-A81F-A254FF5AB78A}">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E25DF7-0FF9-43C8-93F6-B575D15A0061}">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1709A6-B3B8-46BD-B21E-72BDF4C27A87}">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To do this you will sit a series of assessments which will test you on WHAT YOU HAVE BEEN TAUGHT both in school and remotely.</a:t>
          </a:r>
          <a:endParaRPr lang="en-US" sz="2300" kern="1200"/>
        </a:p>
      </dsp:txBody>
      <dsp:txXfrm>
        <a:off x="1437631" y="3112289"/>
        <a:ext cx="9077968" cy="1244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B1A18-1611-43C7-9FD6-5F52828E9288}">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0D83BF-18CC-43ED-B81E-8411725E9642}">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a:t>Assessments are tests you will sit under examination conditions either in your classroom lessons in some subjects or as a whole year group in an exam room.</a:t>
          </a:r>
          <a:endParaRPr lang="en-US" sz="3200" kern="1200"/>
        </a:p>
      </dsp:txBody>
      <dsp:txXfrm>
        <a:off x="0" y="0"/>
        <a:ext cx="6492875" cy="2552700"/>
      </dsp:txXfrm>
    </dsp:sp>
    <dsp:sp modelId="{B3728C2E-A40D-4086-B83F-86020104021A}">
      <dsp:nvSpPr>
        <dsp:cNvPr id="0" name=""/>
        <dsp:cNvSpPr/>
      </dsp:nvSpPr>
      <dsp:spPr>
        <a:xfrm>
          <a:off x="0" y="255270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D223AF-FB6C-46C9-92BC-344BCC6A2089}">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a:t>The assessment may be a section from a GCSE past exam paper; a specific extended writing question; a timed piece of classwork; it will vary from subject to subject.</a:t>
          </a:r>
          <a:endParaRPr lang="en-US" sz="3200" kern="1200"/>
        </a:p>
      </dsp:txBody>
      <dsp:txXfrm>
        <a:off x="0" y="2552700"/>
        <a:ext cx="6492875" cy="2552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CDBAC-6509-4884-AC81-5266C9F71F76}">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E7139A-63F7-413A-8F67-08D51A9AC9B8}">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chemeClr val="bg1"/>
              </a:solidFill>
            </a:rPr>
            <a:t>We have put together a Year 10 Assessment Calendar for you which maps out which subjects you’ll be sitting assessments in, when they take place and where in school you’ll be taking them.</a:t>
          </a:r>
          <a:endParaRPr lang="en-US" sz="2400" kern="1200" dirty="0">
            <a:solidFill>
              <a:schemeClr val="bg1"/>
            </a:solidFill>
          </a:endParaRPr>
        </a:p>
      </dsp:txBody>
      <dsp:txXfrm>
        <a:off x="0" y="2124"/>
        <a:ext cx="10515600" cy="1449029"/>
      </dsp:txXfrm>
    </dsp:sp>
    <dsp:sp modelId="{62A70FFC-C8E7-4D54-94D5-026FF156FF3A}">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925C6C-DF44-42B3-BAF6-71541291691A}">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chemeClr val="bg1"/>
              </a:solidFill>
            </a:rPr>
            <a:t>Your Edge Tutor will give you a paper copy at the end of this presentation, and it will be posted on our website news feed and in your Parent Portals. Your Edge tutor will also remind you each morning what assessments are happening that day.</a:t>
          </a:r>
          <a:endParaRPr lang="en-US" sz="2400" kern="1200" dirty="0">
            <a:solidFill>
              <a:schemeClr val="bg1"/>
            </a:solidFill>
          </a:endParaRPr>
        </a:p>
      </dsp:txBody>
      <dsp:txXfrm>
        <a:off x="0" y="1451154"/>
        <a:ext cx="10515600" cy="1449029"/>
      </dsp:txXfrm>
    </dsp:sp>
    <dsp:sp modelId="{FACA10E1-2252-423E-8D0E-33ADA0B3D302}">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02624B-11BE-4709-AC9A-92263D00B749}">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solidFill>
                <a:schemeClr val="bg1"/>
              </a:solidFill>
            </a:rPr>
            <a:t>The assessments will run over a two-week period, starting on Monday 28</a:t>
          </a:r>
          <a:r>
            <a:rPr lang="en-GB" sz="2400" b="1" kern="1200" baseline="30000" dirty="0">
              <a:solidFill>
                <a:schemeClr val="bg1"/>
              </a:solidFill>
            </a:rPr>
            <a:t>th</a:t>
          </a:r>
          <a:r>
            <a:rPr lang="en-GB" sz="2400" b="1" kern="1200" dirty="0">
              <a:solidFill>
                <a:schemeClr val="bg1"/>
              </a:solidFill>
            </a:rPr>
            <a:t> June and running through to Friday 9</a:t>
          </a:r>
          <a:r>
            <a:rPr lang="en-GB" sz="2400" b="1" kern="1200" baseline="30000" dirty="0">
              <a:solidFill>
                <a:schemeClr val="bg1"/>
              </a:solidFill>
            </a:rPr>
            <a:t>th</a:t>
          </a:r>
          <a:r>
            <a:rPr lang="en-GB" sz="2400" b="1" kern="1200" dirty="0">
              <a:solidFill>
                <a:schemeClr val="bg1"/>
              </a:solidFill>
            </a:rPr>
            <a:t> July.</a:t>
          </a:r>
          <a:endParaRPr lang="en-US" sz="2400" b="1" kern="1200" dirty="0">
            <a:solidFill>
              <a:schemeClr val="bg1"/>
            </a:solidFill>
          </a:endParaRPr>
        </a:p>
      </dsp:txBody>
      <dsp:txXfrm>
        <a:off x="0" y="2900183"/>
        <a:ext cx="10515600" cy="14490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D9C3B-8CAA-4267-B5BF-1B3390A021F1}">
      <dsp:nvSpPr>
        <dsp:cNvPr id="0" name=""/>
        <dsp:cNvSpPr/>
      </dsp:nvSpPr>
      <dsp:spPr>
        <a:xfrm>
          <a:off x="0" y="674"/>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6ECA4C-58FA-41FC-80E0-55E9B1D92AF5}">
      <dsp:nvSpPr>
        <dsp:cNvPr id="0" name=""/>
        <dsp:cNvSpPr/>
      </dsp:nvSpPr>
      <dsp:spPr>
        <a:xfrm>
          <a:off x="0" y="1348"/>
          <a:ext cx="10515600" cy="1379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solidFill>
                <a:schemeClr val="bg1"/>
              </a:solidFill>
            </a:rPr>
            <a:t>For any Session 1 or Session 3 assessments which are in the above rooms, you will go to the yard to line up on the yellow lines according to which row you sit at in the Sports Hall. If you have assessments in the LRC, you will line up by the fence next to the yellow lines and I Block students line up on the yellow lines behind Year 10.</a:t>
          </a:r>
          <a:endParaRPr lang="en-US" sz="2800" kern="1200" dirty="0">
            <a:solidFill>
              <a:schemeClr val="bg1"/>
            </a:solidFill>
          </a:endParaRPr>
        </a:p>
      </dsp:txBody>
      <dsp:txXfrm>
        <a:off x="0" y="1348"/>
        <a:ext cx="10515600" cy="1379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DCA91-A81B-4655-B06E-E2089B2BC42C}">
      <dsp:nvSpPr>
        <dsp:cNvPr id="0" name=""/>
        <dsp:cNvSpPr/>
      </dsp:nvSpPr>
      <dsp:spPr>
        <a:xfrm>
          <a:off x="0" y="169709"/>
          <a:ext cx="10515600" cy="120085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You will be provided with the equipment you need for your assessments, but you are welcome to use your own if you prefer. </a:t>
          </a:r>
          <a:endParaRPr lang="en-US" sz="2300" kern="1200" dirty="0"/>
        </a:p>
      </dsp:txBody>
      <dsp:txXfrm>
        <a:off x="58621" y="228330"/>
        <a:ext cx="10398358" cy="1083616"/>
      </dsp:txXfrm>
    </dsp:sp>
    <dsp:sp modelId="{659B31D6-E1D8-4F3B-9535-49ED75177D3D}">
      <dsp:nvSpPr>
        <dsp:cNvPr id="0" name=""/>
        <dsp:cNvSpPr/>
      </dsp:nvSpPr>
      <dsp:spPr>
        <a:xfrm>
          <a:off x="0" y="1436808"/>
          <a:ext cx="10515600" cy="274482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You may bring into the assessments a bottle of water only, with the label removed.</a:t>
          </a:r>
        </a:p>
        <a:p>
          <a:pPr marL="0" lvl="0" indent="0" algn="l" defTabSz="1022350">
            <a:lnSpc>
              <a:spcPct val="90000"/>
            </a:lnSpc>
            <a:spcBef>
              <a:spcPct val="0"/>
            </a:spcBef>
            <a:spcAft>
              <a:spcPct val="35000"/>
            </a:spcAft>
            <a:buNone/>
          </a:pPr>
          <a:r>
            <a:rPr lang="en-GB" sz="2300" b="1" kern="1200" dirty="0"/>
            <a:t>No mobile phones or electronic devices should be seen or heard. If you are seen with them or your phone goes off, your assessment will be disqualified.</a:t>
          </a:r>
        </a:p>
        <a:p>
          <a:pPr marL="0" lvl="0" indent="0" algn="l" defTabSz="1022350">
            <a:lnSpc>
              <a:spcPct val="90000"/>
            </a:lnSpc>
            <a:spcBef>
              <a:spcPct val="0"/>
            </a:spcBef>
            <a:spcAft>
              <a:spcPct val="35000"/>
            </a:spcAft>
            <a:buNone/>
          </a:pPr>
          <a:r>
            <a:rPr lang="en-GB" sz="2300" b="1" kern="1200" dirty="0"/>
            <a:t>Write in black pen only.</a:t>
          </a:r>
        </a:p>
        <a:p>
          <a:pPr marL="0" lvl="0" indent="0" algn="l" defTabSz="1022350">
            <a:lnSpc>
              <a:spcPct val="90000"/>
            </a:lnSpc>
            <a:spcBef>
              <a:spcPct val="0"/>
            </a:spcBef>
            <a:spcAft>
              <a:spcPct val="35000"/>
            </a:spcAft>
            <a:buNone/>
          </a:pPr>
          <a:r>
            <a:rPr lang="en-GB" sz="2300" b="1" kern="1200" dirty="0"/>
            <a:t>Any verbal or non-verbal form of communication could also result in your assessment being cancelled.</a:t>
          </a:r>
          <a:endParaRPr lang="en-US" sz="2300" kern="1200" dirty="0"/>
        </a:p>
      </dsp:txBody>
      <dsp:txXfrm>
        <a:off x="133991" y="1570799"/>
        <a:ext cx="10247618" cy="247683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354B6-73AD-4A97-BDF7-C270961F98CE}" type="datetimeFigureOut">
              <a:rPr lang="en-GB" smtClean="0"/>
              <a:t>15/06/2021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9F80F-8A4D-4DFB-B071-F8A95ADD22C4}" type="slidenum">
              <a:rPr lang="en-GB" smtClean="0"/>
              <a:t>‹#›</a:t>
            </a:fld>
            <a:endParaRPr lang="en-GB"/>
          </a:p>
        </p:txBody>
      </p:sp>
    </p:spTree>
    <p:extLst>
      <p:ext uri="{BB962C8B-B14F-4D97-AF65-F5344CB8AC3E}">
        <p14:creationId xmlns:p14="http://schemas.microsoft.com/office/powerpoint/2010/main" val="2246192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89F80F-8A4D-4DFB-B071-F8A95ADD22C4}" type="slidenum">
              <a:rPr lang="en-GB" smtClean="0"/>
              <a:t>1</a:t>
            </a:fld>
            <a:endParaRPr lang="en-GB"/>
          </a:p>
        </p:txBody>
      </p:sp>
    </p:spTree>
    <p:extLst>
      <p:ext uri="{BB962C8B-B14F-4D97-AF65-F5344CB8AC3E}">
        <p14:creationId xmlns:p14="http://schemas.microsoft.com/office/powerpoint/2010/main" val="3754863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GB"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565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GB"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895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756A-F8CD-4391-A7C6-5196F9CF7A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7DDDAE2-C0E1-4B1F-94A7-DF5465C7FD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93F2CA-010C-4C84-A1FB-AA2B0E226851}"/>
              </a:ext>
            </a:extLst>
          </p:cNvPr>
          <p:cNvSpPr>
            <a:spLocks noGrp="1"/>
          </p:cNvSpPr>
          <p:nvPr>
            <p:ph type="dt" sz="half" idx="10"/>
          </p:nvPr>
        </p:nvSpPr>
        <p:spPr/>
        <p:txBody>
          <a:bodyPr/>
          <a:lstStyle/>
          <a:p>
            <a:fld id="{A1CB90B3-AFD5-4E76-9985-0B77C8D37CD9}" type="datetimeFigureOut">
              <a:rPr lang="en-GB" smtClean="0"/>
              <a:t>15/06/2021</a:t>
            </a:fld>
            <a:endParaRPr lang="en-GB"/>
          </a:p>
        </p:txBody>
      </p:sp>
      <p:sp>
        <p:nvSpPr>
          <p:cNvPr id="5" name="Footer Placeholder 4">
            <a:extLst>
              <a:ext uri="{FF2B5EF4-FFF2-40B4-BE49-F238E27FC236}">
                <a16:creationId xmlns:a16="http://schemas.microsoft.com/office/drawing/2014/main" id="{DC99C9FE-91BF-4DA4-921B-1EF820B2A3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26CB27-6C2A-4036-A5E7-EE278B7B1D92}"/>
              </a:ext>
            </a:extLst>
          </p:cNvPr>
          <p:cNvSpPr>
            <a:spLocks noGrp="1"/>
          </p:cNvSpPr>
          <p:nvPr>
            <p:ph type="sldNum" sz="quarter" idx="12"/>
          </p:nvPr>
        </p:nvSpPr>
        <p:spPr/>
        <p:txBody>
          <a:bodyPr/>
          <a:lstStyle/>
          <a:p>
            <a:fld id="{9402CD40-0344-42EE-9575-978C0B832E1B}" type="slidenum">
              <a:rPr lang="en-GB" smtClean="0"/>
              <a:t>‹#›</a:t>
            </a:fld>
            <a:endParaRPr lang="en-GB"/>
          </a:p>
        </p:txBody>
      </p:sp>
    </p:spTree>
    <p:extLst>
      <p:ext uri="{BB962C8B-B14F-4D97-AF65-F5344CB8AC3E}">
        <p14:creationId xmlns:p14="http://schemas.microsoft.com/office/powerpoint/2010/main" val="344623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1A36E-8BF4-4BD7-B2B7-62A54CA1B9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2859EE-0ABE-470C-B3B1-71603540F9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FFB56E-B0CD-4246-924B-1B3BDE2ADBD8}"/>
              </a:ext>
            </a:extLst>
          </p:cNvPr>
          <p:cNvSpPr>
            <a:spLocks noGrp="1"/>
          </p:cNvSpPr>
          <p:nvPr>
            <p:ph type="dt" sz="half" idx="10"/>
          </p:nvPr>
        </p:nvSpPr>
        <p:spPr/>
        <p:txBody>
          <a:bodyPr/>
          <a:lstStyle/>
          <a:p>
            <a:fld id="{A1CB90B3-AFD5-4E76-9985-0B77C8D37CD9}" type="datetimeFigureOut">
              <a:rPr lang="en-GB" smtClean="0"/>
              <a:t>15/06/2021</a:t>
            </a:fld>
            <a:endParaRPr lang="en-GB"/>
          </a:p>
        </p:txBody>
      </p:sp>
      <p:sp>
        <p:nvSpPr>
          <p:cNvPr id="5" name="Footer Placeholder 4">
            <a:extLst>
              <a:ext uri="{FF2B5EF4-FFF2-40B4-BE49-F238E27FC236}">
                <a16:creationId xmlns:a16="http://schemas.microsoft.com/office/drawing/2014/main" id="{0097F8F5-A0BC-4800-BF25-5FB179A4F5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69E478-8DA9-4739-B723-3DE2C81C53D7}"/>
              </a:ext>
            </a:extLst>
          </p:cNvPr>
          <p:cNvSpPr>
            <a:spLocks noGrp="1"/>
          </p:cNvSpPr>
          <p:nvPr>
            <p:ph type="sldNum" sz="quarter" idx="12"/>
          </p:nvPr>
        </p:nvSpPr>
        <p:spPr/>
        <p:txBody>
          <a:bodyPr/>
          <a:lstStyle/>
          <a:p>
            <a:fld id="{9402CD40-0344-42EE-9575-978C0B832E1B}" type="slidenum">
              <a:rPr lang="en-GB" smtClean="0"/>
              <a:t>‹#›</a:t>
            </a:fld>
            <a:endParaRPr lang="en-GB"/>
          </a:p>
        </p:txBody>
      </p:sp>
    </p:spTree>
    <p:extLst>
      <p:ext uri="{BB962C8B-B14F-4D97-AF65-F5344CB8AC3E}">
        <p14:creationId xmlns:p14="http://schemas.microsoft.com/office/powerpoint/2010/main" val="3628734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33DAD6-1AD1-40E4-AA7D-FA5C2B9A83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C23B92-7824-418B-B40A-38129892FC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5D5421-7CF4-4201-8A28-7C345F053B01}"/>
              </a:ext>
            </a:extLst>
          </p:cNvPr>
          <p:cNvSpPr>
            <a:spLocks noGrp="1"/>
          </p:cNvSpPr>
          <p:nvPr>
            <p:ph type="dt" sz="half" idx="10"/>
          </p:nvPr>
        </p:nvSpPr>
        <p:spPr/>
        <p:txBody>
          <a:bodyPr/>
          <a:lstStyle/>
          <a:p>
            <a:fld id="{A1CB90B3-AFD5-4E76-9985-0B77C8D37CD9}" type="datetimeFigureOut">
              <a:rPr lang="en-GB" smtClean="0"/>
              <a:t>15/06/2021</a:t>
            </a:fld>
            <a:endParaRPr lang="en-GB"/>
          </a:p>
        </p:txBody>
      </p:sp>
      <p:sp>
        <p:nvSpPr>
          <p:cNvPr id="5" name="Footer Placeholder 4">
            <a:extLst>
              <a:ext uri="{FF2B5EF4-FFF2-40B4-BE49-F238E27FC236}">
                <a16:creationId xmlns:a16="http://schemas.microsoft.com/office/drawing/2014/main" id="{59D06052-426E-44F6-8AF8-690DC0BEF9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BB0C5-0556-4AD2-857C-898F5F7F1217}"/>
              </a:ext>
            </a:extLst>
          </p:cNvPr>
          <p:cNvSpPr>
            <a:spLocks noGrp="1"/>
          </p:cNvSpPr>
          <p:nvPr>
            <p:ph type="sldNum" sz="quarter" idx="12"/>
          </p:nvPr>
        </p:nvSpPr>
        <p:spPr/>
        <p:txBody>
          <a:bodyPr/>
          <a:lstStyle/>
          <a:p>
            <a:fld id="{9402CD40-0344-42EE-9575-978C0B832E1B}" type="slidenum">
              <a:rPr lang="en-GB" smtClean="0"/>
              <a:t>‹#›</a:t>
            </a:fld>
            <a:endParaRPr lang="en-GB"/>
          </a:p>
        </p:txBody>
      </p:sp>
    </p:spTree>
    <p:extLst>
      <p:ext uri="{BB962C8B-B14F-4D97-AF65-F5344CB8AC3E}">
        <p14:creationId xmlns:p14="http://schemas.microsoft.com/office/powerpoint/2010/main" val="138426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00EA-B317-45BF-8278-BAA24AC5AF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8AAD8A-5B22-4B9A-A991-8E4EC866D2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C9C811-66A4-4A18-8251-084410429583}"/>
              </a:ext>
            </a:extLst>
          </p:cNvPr>
          <p:cNvSpPr>
            <a:spLocks noGrp="1"/>
          </p:cNvSpPr>
          <p:nvPr>
            <p:ph type="dt" sz="half" idx="10"/>
          </p:nvPr>
        </p:nvSpPr>
        <p:spPr/>
        <p:txBody>
          <a:bodyPr/>
          <a:lstStyle/>
          <a:p>
            <a:fld id="{A1CB90B3-AFD5-4E76-9985-0B77C8D37CD9}" type="datetimeFigureOut">
              <a:rPr lang="en-GB" smtClean="0"/>
              <a:t>15/06/2021</a:t>
            </a:fld>
            <a:endParaRPr lang="en-GB"/>
          </a:p>
        </p:txBody>
      </p:sp>
      <p:sp>
        <p:nvSpPr>
          <p:cNvPr id="5" name="Footer Placeholder 4">
            <a:extLst>
              <a:ext uri="{FF2B5EF4-FFF2-40B4-BE49-F238E27FC236}">
                <a16:creationId xmlns:a16="http://schemas.microsoft.com/office/drawing/2014/main" id="{E8E10921-949F-4208-8CD9-DB05369184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FFA9C6-3349-45AC-B5F3-D271D76782A1}"/>
              </a:ext>
            </a:extLst>
          </p:cNvPr>
          <p:cNvSpPr>
            <a:spLocks noGrp="1"/>
          </p:cNvSpPr>
          <p:nvPr>
            <p:ph type="sldNum" sz="quarter" idx="12"/>
          </p:nvPr>
        </p:nvSpPr>
        <p:spPr/>
        <p:txBody>
          <a:bodyPr/>
          <a:lstStyle/>
          <a:p>
            <a:fld id="{9402CD40-0344-42EE-9575-978C0B832E1B}" type="slidenum">
              <a:rPr lang="en-GB" smtClean="0"/>
              <a:t>‹#›</a:t>
            </a:fld>
            <a:endParaRPr lang="en-GB"/>
          </a:p>
        </p:txBody>
      </p:sp>
    </p:spTree>
    <p:extLst>
      <p:ext uri="{BB962C8B-B14F-4D97-AF65-F5344CB8AC3E}">
        <p14:creationId xmlns:p14="http://schemas.microsoft.com/office/powerpoint/2010/main" val="2109980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08129-1611-4B1C-BC58-04C34E8A85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C620A0-2703-4857-B885-DBE7D2B852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858C40-E68C-49AC-A085-69ABB01A1DE1}"/>
              </a:ext>
            </a:extLst>
          </p:cNvPr>
          <p:cNvSpPr>
            <a:spLocks noGrp="1"/>
          </p:cNvSpPr>
          <p:nvPr>
            <p:ph type="dt" sz="half" idx="10"/>
          </p:nvPr>
        </p:nvSpPr>
        <p:spPr/>
        <p:txBody>
          <a:bodyPr/>
          <a:lstStyle/>
          <a:p>
            <a:fld id="{A1CB90B3-AFD5-4E76-9985-0B77C8D37CD9}" type="datetimeFigureOut">
              <a:rPr lang="en-GB" smtClean="0"/>
              <a:t>15/06/2021</a:t>
            </a:fld>
            <a:endParaRPr lang="en-GB"/>
          </a:p>
        </p:txBody>
      </p:sp>
      <p:sp>
        <p:nvSpPr>
          <p:cNvPr id="5" name="Footer Placeholder 4">
            <a:extLst>
              <a:ext uri="{FF2B5EF4-FFF2-40B4-BE49-F238E27FC236}">
                <a16:creationId xmlns:a16="http://schemas.microsoft.com/office/drawing/2014/main" id="{BF359625-9C7A-4C6E-A04F-518709E7EF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6D1569-FA23-437A-BAB4-BDF2B6D2B2EC}"/>
              </a:ext>
            </a:extLst>
          </p:cNvPr>
          <p:cNvSpPr>
            <a:spLocks noGrp="1"/>
          </p:cNvSpPr>
          <p:nvPr>
            <p:ph type="sldNum" sz="quarter" idx="12"/>
          </p:nvPr>
        </p:nvSpPr>
        <p:spPr/>
        <p:txBody>
          <a:bodyPr/>
          <a:lstStyle/>
          <a:p>
            <a:fld id="{9402CD40-0344-42EE-9575-978C0B832E1B}" type="slidenum">
              <a:rPr lang="en-GB" smtClean="0"/>
              <a:t>‹#›</a:t>
            </a:fld>
            <a:endParaRPr lang="en-GB"/>
          </a:p>
        </p:txBody>
      </p:sp>
    </p:spTree>
    <p:extLst>
      <p:ext uri="{BB962C8B-B14F-4D97-AF65-F5344CB8AC3E}">
        <p14:creationId xmlns:p14="http://schemas.microsoft.com/office/powerpoint/2010/main" val="594330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25814-D550-4FF7-928F-CF8355EC63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E96B82-12D4-4C43-9DC7-B023BE4F6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7621E6D-E001-46B4-BDDC-920F202ABA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83ACEB5-E19C-497D-9A43-E016E08FD917}"/>
              </a:ext>
            </a:extLst>
          </p:cNvPr>
          <p:cNvSpPr>
            <a:spLocks noGrp="1"/>
          </p:cNvSpPr>
          <p:nvPr>
            <p:ph type="dt" sz="half" idx="10"/>
          </p:nvPr>
        </p:nvSpPr>
        <p:spPr/>
        <p:txBody>
          <a:bodyPr/>
          <a:lstStyle/>
          <a:p>
            <a:fld id="{A1CB90B3-AFD5-4E76-9985-0B77C8D37CD9}" type="datetimeFigureOut">
              <a:rPr lang="en-GB" smtClean="0"/>
              <a:t>15/06/2021</a:t>
            </a:fld>
            <a:endParaRPr lang="en-GB"/>
          </a:p>
        </p:txBody>
      </p:sp>
      <p:sp>
        <p:nvSpPr>
          <p:cNvPr id="6" name="Footer Placeholder 5">
            <a:extLst>
              <a:ext uri="{FF2B5EF4-FFF2-40B4-BE49-F238E27FC236}">
                <a16:creationId xmlns:a16="http://schemas.microsoft.com/office/drawing/2014/main" id="{D914A294-08EB-47B4-801A-F5407ED4C2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3D027A-6E49-40D5-AC10-6299276C3462}"/>
              </a:ext>
            </a:extLst>
          </p:cNvPr>
          <p:cNvSpPr>
            <a:spLocks noGrp="1"/>
          </p:cNvSpPr>
          <p:nvPr>
            <p:ph type="sldNum" sz="quarter" idx="12"/>
          </p:nvPr>
        </p:nvSpPr>
        <p:spPr/>
        <p:txBody>
          <a:bodyPr/>
          <a:lstStyle/>
          <a:p>
            <a:fld id="{9402CD40-0344-42EE-9575-978C0B832E1B}" type="slidenum">
              <a:rPr lang="en-GB" smtClean="0"/>
              <a:t>‹#›</a:t>
            </a:fld>
            <a:endParaRPr lang="en-GB"/>
          </a:p>
        </p:txBody>
      </p:sp>
    </p:spTree>
    <p:extLst>
      <p:ext uri="{BB962C8B-B14F-4D97-AF65-F5344CB8AC3E}">
        <p14:creationId xmlns:p14="http://schemas.microsoft.com/office/powerpoint/2010/main" val="47885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4321B-8831-47ED-94EA-B450E338334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92E7EB-7B9D-43FD-90E7-83D922C0A2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6B97A7-37F8-4590-8BA6-79951FFAE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D7D66A-641F-42C9-8AAC-9A651B0F1B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C1C33-D697-43A0-9563-B44B6A19B1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3E8D6B2-ED48-4FFD-BEFB-BEF60B3B85BD}"/>
              </a:ext>
            </a:extLst>
          </p:cNvPr>
          <p:cNvSpPr>
            <a:spLocks noGrp="1"/>
          </p:cNvSpPr>
          <p:nvPr>
            <p:ph type="dt" sz="half" idx="10"/>
          </p:nvPr>
        </p:nvSpPr>
        <p:spPr/>
        <p:txBody>
          <a:bodyPr/>
          <a:lstStyle/>
          <a:p>
            <a:fld id="{A1CB90B3-AFD5-4E76-9985-0B77C8D37CD9}" type="datetimeFigureOut">
              <a:rPr lang="en-GB" smtClean="0"/>
              <a:t>15/06/2021</a:t>
            </a:fld>
            <a:endParaRPr lang="en-GB"/>
          </a:p>
        </p:txBody>
      </p:sp>
      <p:sp>
        <p:nvSpPr>
          <p:cNvPr id="8" name="Footer Placeholder 7">
            <a:extLst>
              <a:ext uri="{FF2B5EF4-FFF2-40B4-BE49-F238E27FC236}">
                <a16:creationId xmlns:a16="http://schemas.microsoft.com/office/drawing/2014/main" id="{AC35B505-D078-4E91-BD0D-33A516FB969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857D77E-C6D5-419C-9EB7-B48A1969E4E2}"/>
              </a:ext>
            </a:extLst>
          </p:cNvPr>
          <p:cNvSpPr>
            <a:spLocks noGrp="1"/>
          </p:cNvSpPr>
          <p:nvPr>
            <p:ph type="sldNum" sz="quarter" idx="12"/>
          </p:nvPr>
        </p:nvSpPr>
        <p:spPr/>
        <p:txBody>
          <a:bodyPr/>
          <a:lstStyle/>
          <a:p>
            <a:fld id="{9402CD40-0344-42EE-9575-978C0B832E1B}" type="slidenum">
              <a:rPr lang="en-GB" smtClean="0"/>
              <a:t>‹#›</a:t>
            </a:fld>
            <a:endParaRPr lang="en-GB"/>
          </a:p>
        </p:txBody>
      </p:sp>
    </p:spTree>
    <p:extLst>
      <p:ext uri="{BB962C8B-B14F-4D97-AF65-F5344CB8AC3E}">
        <p14:creationId xmlns:p14="http://schemas.microsoft.com/office/powerpoint/2010/main" val="121589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59E11-0126-4B7D-892B-D8541FC79CD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8A5533-62E2-44B4-9396-A5B4F916F2EB}"/>
              </a:ext>
            </a:extLst>
          </p:cNvPr>
          <p:cNvSpPr>
            <a:spLocks noGrp="1"/>
          </p:cNvSpPr>
          <p:nvPr>
            <p:ph type="dt" sz="half" idx="10"/>
          </p:nvPr>
        </p:nvSpPr>
        <p:spPr/>
        <p:txBody>
          <a:bodyPr/>
          <a:lstStyle/>
          <a:p>
            <a:fld id="{A1CB90B3-AFD5-4E76-9985-0B77C8D37CD9}" type="datetimeFigureOut">
              <a:rPr lang="en-GB" smtClean="0"/>
              <a:t>15/06/2021</a:t>
            </a:fld>
            <a:endParaRPr lang="en-GB"/>
          </a:p>
        </p:txBody>
      </p:sp>
      <p:sp>
        <p:nvSpPr>
          <p:cNvPr id="4" name="Footer Placeholder 3">
            <a:extLst>
              <a:ext uri="{FF2B5EF4-FFF2-40B4-BE49-F238E27FC236}">
                <a16:creationId xmlns:a16="http://schemas.microsoft.com/office/drawing/2014/main" id="{A30FBAC2-C414-4BAD-B346-A2F1EFFA58E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8BE1375-80C5-4FB3-946E-E48304B0C2A0}"/>
              </a:ext>
            </a:extLst>
          </p:cNvPr>
          <p:cNvSpPr>
            <a:spLocks noGrp="1"/>
          </p:cNvSpPr>
          <p:nvPr>
            <p:ph type="sldNum" sz="quarter" idx="12"/>
          </p:nvPr>
        </p:nvSpPr>
        <p:spPr/>
        <p:txBody>
          <a:bodyPr/>
          <a:lstStyle/>
          <a:p>
            <a:fld id="{9402CD40-0344-42EE-9575-978C0B832E1B}" type="slidenum">
              <a:rPr lang="en-GB" smtClean="0"/>
              <a:t>‹#›</a:t>
            </a:fld>
            <a:endParaRPr lang="en-GB"/>
          </a:p>
        </p:txBody>
      </p:sp>
    </p:spTree>
    <p:extLst>
      <p:ext uri="{BB962C8B-B14F-4D97-AF65-F5344CB8AC3E}">
        <p14:creationId xmlns:p14="http://schemas.microsoft.com/office/powerpoint/2010/main" val="270060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288B1D-9C74-44C8-BDC4-A895A19A2B4B}"/>
              </a:ext>
            </a:extLst>
          </p:cNvPr>
          <p:cNvSpPr>
            <a:spLocks noGrp="1"/>
          </p:cNvSpPr>
          <p:nvPr>
            <p:ph type="dt" sz="half" idx="10"/>
          </p:nvPr>
        </p:nvSpPr>
        <p:spPr/>
        <p:txBody>
          <a:bodyPr/>
          <a:lstStyle/>
          <a:p>
            <a:fld id="{A1CB90B3-AFD5-4E76-9985-0B77C8D37CD9}" type="datetimeFigureOut">
              <a:rPr lang="en-GB" smtClean="0"/>
              <a:t>15/06/2021</a:t>
            </a:fld>
            <a:endParaRPr lang="en-GB"/>
          </a:p>
        </p:txBody>
      </p:sp>
      <p:sp>
        <p:nvSpPr>
          <p:cNvPr id="3" name="Footer Placeholder 2">
            <a:extLst>
              <a:ext uri="{FF2B5EF4-FFF2-40B4-BE49-F238E27FC236}">
                <a16:creationId xmlns:a16="http://schemas.microsoft.com/office/drawing/2014/main" id="{F1E6723E-6F7A-4DA0-B8CD-9FD9CD7118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FE5F5D-5680-4D70-90FF-A44C135F4EEF}"/>
              </a:ext>
            </a:extLst>
          </p:cNvPr>
          <p:cNvSpPr>
            <a:spLocks noGrp="1"/>
          </p:cNvSpPr>
          <p:nvPr>
            <p:ph type="sldNum" sz="quarter" idx="12"/>
          </p:nvPr>
        </p:nvSpPr>
        <p:spPr/>
        <p:txBody>
          <a:bodyPr/>
          <a:lstStyle/>
          <a:p>
            <a:fld id="{9402CD40-0344-42EE-9575-978C0B832E1B}" type="slidenum">
              <a:rPr lang="en-GB" smtClean="0"/>
              <a:t>‹#›</a:t>
            </a:fld>
            <a:endParaRPr lang="en-GB"/>
          </a:p>
        </p:txBody>
      </p:sp>
    </p:spTree>
    <p:extLst>
      <p:ext uri="{BB962C8B-B14F-4D97-AF65-F5344CB8AC3E}">
        <p14:creationId xmlns:p14="http://schemas.microsoft.com/office/powerpoint/2010/main" val="3353456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3ECE6-E0E1-46D8-9C29-E4D43E7E3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8D1918-D17F-4C4F-84DF-25FC9AEB2B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E8CD74E-AF32-4585-939F-EAC61CBB5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E4894E-FCEA-413E-9B06-482406145A12}"/>
              </a:ext>
            </a:extLst>
          </p:cNvPr>
          <p:cNvSpPr>
            <a:spLocks noGrp="1"/>
          </p:cNvSpPr>
          <p:nvPr>
            <p:ph type="dt" sz="half" idx="10"/>
          </p:nvPr>
        </p:nvSpPr>
        <p:spPr/>
        <p:txBody>
          <a:bodyPr/>
          <a:lstStyle/>
          <a:p>
            <a:fld id="{A1CB90B3-AFD5-4E76-9985-0B77C8D37CD9}" type="datetimeFigureOut">
              <a:rPr lang="en-GB" smtClean="0"/>
              <a:t>15/06/2021</a:t>
            </a:fld>
            <a:endParaRPr lang="en-GB"/>
          </a:p>
        </p:txBody>
      </p:sp>
      <p:sp>
        <p:nvSpPr>
          <p:cNvPr id="6" name="Footer Placeholder 5">
            <a:extLst>
              <a:ext uri="{FF2B5EF4-FFF2-40B4-BE49-F238E27FC236}">
                <a16:creationId xmlns:a16="http://schemas.microsoft.com/office/drawing/2014/main" id="{293BB9A5-C82C-4A5E-AAC9-12734D80AA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E5999F-6F96-4D1C-A042-8DCBDA33180B}"/>
              </a:ext>
            </a:extLst>
          </p:cNvPr>
          <p:cNvSpPr>
            <a:spLocks noGrp="1"/>
          </p:cNvSpPr>
          <p:nvPr>
            <p:ph type="sldNum" sz="quarter" idx="12"/>
          </p:nvPr>
        </p:nvSpPr>
        <p:spPr/>
        <p:txBody>
          <a:bodyPr/>
          <a:lstStyle/>
          <a:p>
            <a:fld id="{9402CD40-0344-42EE-9575-978C0B832E1B}" type="slidenum">
              <a:rPr lang="en-GB" smtClean="0"/>
              <a:t>‹#›</a:t>
            </a:fld>
            <a:endParaRPr lang="en-GB"/>
          </a:p>
        </p:txBody>
      </p:sp>
    </p:spTree>
    <p:extLst>
      <p:ext uri="{BB962C8B-B14F-4D97-AF65-F5344CB8AC3E}">
        <p14:creationId xmlns:p14="http://schemas.microsoft.com/office/powerpoint/2010/main" val="400447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6FD1-9D47-4001-BF0D-294F503236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5BCB35-96D5-47E9-B943-1878E559E8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A2BAC91-D048-43DD-BEDD-179E92C55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2478C4-5000-44EA-9898-FCA559F14922}"/>
              </a:ext>
            </a:extLst>
          </p:cNvPr>
          <p:cNvSpPr>
            <a:spLocks noGrp="1"/>
          </p:cNvSpPr>
          <p:nvPr>
            <p:ph type="dt" sz="half" idx="10"/>
          </p:nvPr>
        </p:nvSpPr>
        <p:spPr/>
        <p:txBody>
          <a:bodyPr/>
          <a:lstStyle/>
          <a:p>
            <a:fld id="{A1CB90B3-AFD5-4E76-9985-0B77C8D37CD9}" type="datetimeFigureOut">
              <a:rPr lang="en-GB" smtClean="0"/>
              <a:t>15/06/2021</a:t>
            </a:fld>
            <a:endParaRPr lang="en-GB"/>
          </a:p>
        </p:txBody>
      </p:sp>
      <p:sp>
        <p:nvSpPr>
          <p:cNvPr id="6" name="Footer Placeholder 5">
            <a:extLst>
              <a:ext uri="{FF2B5EF4-FFF2-40B4-BE49-F238E27FC236}">
                <a16:creationId xmlns:a16="http://schemas.microsoft.com/office/drawing/2014/main" id="{1E02DE72-046A-45F1-80A2-DE107D204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4F5297-2BE2-4F7C-91AE-42C45661914E}"/>
              </a:ext>
            </a:extLst>
          </p:cNvPr>
          <p:cNvSpPr>
            <a:spLocks noGrp="1"/>
          </p:cNvSpPr>
          <p:nvPr>
            <p:ph type="sldNum" sz="quarter" idx="12"/>
          </p:nvPr>
        </p:nvSpPr>
        <p:spPr/>
        <p:txBody>
          <a:bodyPr/>
          <a:lstStyle/>
          <a:p>
            <a:fld id="{9402CD40-0344-42EE-9575-978C0B832E1B}" type="slidenum">
              <a:rPr lang="en-GB" smtClean="0"/>
              <a:t>‹#›</a:t>
            </a:fld>
            <a:endParaRPr lang="en-GB"/>
          </a:p>
        </p:txBody>
      </p:sp>
    </p:spTree>
    <p:extLst>
      <p:ext uri="{BB962C8B-B14F-4D97-AF65-F5344CB8AC3E}">
        <p14:creationId xmlns:p14="http://schemas.microsoft.com/office/powerpoint/2010/main" val="4103690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660CAE-2E84-4258-849D-02C428AFB3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65C947-402E-4571-B530-532C2B1A00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7FE365-2502-43E1-B66C-C93FF6499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B90B3-AFD5-4E76-9985-0B77C8D37CD9}" type="datetimeFigureOut">
              <a:rPr lang="en-GB" smtClean="0"/>
              <a:t>15/06/2021</a:t>
            </a:fld>
            <a:endParaRPr lang="en-GB"/>
          </a:p>
        </p:txBody>
      </p:sp>
      <p:sp>
        <p:nvSpPr>
          <p:cNvPr id="5" name="Footer Placeholder 4">
            <a:extLst>
              <a:ext uri="{FF2B5EF4-FFF2-40B4-BE49-F238E27FC236}">
                <a16:creationId xmlns:a16="http://schemas.microsoft.com/office/drawing/2014/main" id="{C579C268-2DDA-4BEB-BCDE-5AB5424FFC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238301-60A6-4587-B663-E32AECAB07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2CD40-0344-42EE-9575-978C0B832E1B}" type="slidenum">
              <a:rPr lang="en-GB" smtClean="0"/>
              <a:t>‹#›</a:t>
            </a:fld>
            <a:endParaRPr lang="en-GB"/>
          </a:p>
        </p:txBody>
      </p:sp>
    </p:spTree>
    <p:extLst>
      <p:ext uri="{BB962C8B-B14F-4D97-AF65-F5344CB8AC3E}">
        <p14:creationId xmlns:p14="http://schemas.microsoft.com/office/powerpoint/2010/main" val="3406588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hyperlink" Target="https://www.youtube.com/watch?v=p60rN9JEapg&amp;t=81s" TargetMode="External"/><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audio" Target="../media/media5.m4a"/><Relationship Id="rId7" Type="http://schemas.openxmlformats.org/officeDocument/2006/relationships/diagramQuickStyle" Target="../diagrams/quickStyle4.xml"/><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slideLayout" Target="../slideLayouts/slideLayout2.xml"/><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audio" Target="../media/media6.m4a"/><Relationship Id="rId7" Type="http://schemas.openxmlformats.org/officeDocument/2006/relationships/diagramQuickStyle" Target="../diagrams/quickStyle5.xml"/><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png"/><Relationship Id="rId4" Type="http://schemas.openxmlformats.org/officeDocument/2006/relationships/slideLayout" Target="../slideLayouts/slideLayout2.xml"/><Relationship Id="rId9" Type="http://schemas.microsoft.com/office/2007/relationships/diagramDrawing" Target="../diagrams/drawing5.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C06D877-E57D-4753-AFFA-D164C8621268}"/>
              </a:ext>
            </a:extLst>
          </p:cNvPr>
          <p:cNvSpPr>
            <a:spLocks noGrp="1"/>
          </p:cNvSpPr>
          <p:nvPr>
            <p:ph type="ctrTitle"/>
          </p:nvPr>
        </p:nvSpPr>
        <p:spPr>
          <a:xfrm>
            <a:off x="3345005" y="2157543"/>
            <a:ext cx="5561938" cy="2513516"/>
          </a:xfrm>
        </p:spPr>
        <p:txBody>
          <a:bodyPr vert="horz" lIns="91440" tIns="45720" rIns="91440" bIns="45720" rtlCol="0">
            <a:normAutofit/>
          </a:bodyPr>
          <a:lstStyle/>
          <a:p>
            <a:r>
              <a:rPr lang="en-US" sz="5600" dirty="0"/>
              <a:t>A guide to your Year 10 Summer Assessments</a:t>
            </a:r>
          </a:p>
        </p:txBody>
      </p:sp>
      <p:sp>
        <p:nvSpPr>
          <p:cNvPr id="22" name="Arc 21">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Oval 23">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951D2817-72FF-4B80-8946-F569CD39D6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3685" y="5800950"/>
            <a:ext cx="2837767" cy="754343"/>
          </a:xfrm>
          <a:prstGeom prst="rect">
            <a:avLst/>
          </a:prstGeom>
        </p:spPr>
      </p:pic>
      <p:pic>
        <p:nvPicPr>
          <p:cNvPr id="4" name="Audio 3">
            <a:hlinkClick r:id="" action="ppaction://media"/>
            <a:extLst>
              <a:ext uri="{FF2B5EF4-FFF2-40B4-BE49-F238E27FC236}">
                <a16:creationId xmlns:a16="http://schemas.microsoft.com/office/drawing/2014/main" id="{D9F14397-49B5-405E-8CC6-FCE75B25F8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4101780"/>
      </p:ext>
    </p:extLst>
  </p:cSld>
  <p:clrMapOvr>
    <a:masterClrMapping/>
  </p:clrMapOvr>
  <mc:AlternateContent xmlns:mc="http://schemas.openxmlformats.org/markup-compatibility/2006">
    <mc:Choice xmlns:p14="http://schemas.microsoft.com/office/powerpoint/2010/main" Requires="p14">
      <p:transition spd="slow" p14:dur="2000" advTm="8736"/>
    </mc:Choice>
    <mc:Fallback>
      <p:transition spd="slow" advTm="8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909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27A2-8A28-4B5B-8898-E077C6B3A1EB}"/>
              </a:ext>
            </a:extLst>
          </p:cNvPr>
          <p:cNvSpPr>
            <a:spLocks noGrp="1"/>
          </p:cNvSpPr>
          <p:nvPr>
            <p:ph type="title"/>
          </p:nvPr>
        </p:nvSpPr>
        <p:spPr>
          <a:xfrm>
            <a:off x="7279960" y="-112747"/>
            <a:ext cx="4345858" cy="1658198"/>
          </a:xfrm>
        </p:spPr>
        <p:txBody>
          <a:bodyPr>
            <a:normAutofit/>
          </a:bodyPr>
          <a:lstStyle/>
          <a:p>
            <a:r>
              <a:rPr lang="en-GB" sz="4800" dirty="0">
                <a:solidFill>
                  <a:schemeClr val="bg1"/>
                </a:solidFill>
              </a:rPr>
              <a:t>CHECK</a:t>
            </a:r>
          </a:p>
        </p:txBody>
      </p:sp>
      <p:pic>
        <p:nvPicPr>
          <p:cNvPr id="8" name="Picture 2" descr="revision cycle board">
            <a:extLst>
              <a:ext uri="{FF2B5EF4-FFF2-40B4-BE49-F238E27FC236}">
                <a16:creationId xmlns:a16="http://schemas.microsoft.com/office/drawing/2014/main" id="{FE1B7C66-57DF-4D34-A953-78589B6A4D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1812"/>
          <a:stretch/>
        </p:blipFill>
        <p:spPr bwMode="auto">
          <a:xfrm>
            <a:off x="-108601" y="-319467"/>
            <a:ext cx="6959777" cy="72212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D294328-7134-439A-B010-99878A2A0B20}"/>
              </a:ext>
            </a:extLst>
          </p:cNvPr>
          <p:cNvSpPr>
            <a:spLocks noGrp="1"/>
          </p:cNvSpPr>
          <p:nvPr>
            <p:ph idx="1"/>
          </p:nvPr>
        </p:nvSpPr>
        <p:spPr>
          <a:xfrm>
            <a:off x="7279959" y="1192813"/>
            <a:ext cx="4639897" cy="5088243"/>
          </a:xfrm>
        </p:spPr>
        <p:txBody>
          <a:bodyPr vert="horz" lIns="91440" tIns="45720" rIns="91440" bIns="45720" rtlCol="0" anchor="t">
            <a:noAutofit/>
          </a:bodyPr>
          <a:lstStyle/>
          <a:p>
            <a:r>
              <a:rPr lang="en-GB" sz="2800" b="1" u="sng" dirty="0">
                <a:solidFill>
                  <a:schemeClr val="bg1"/>
                </a:solidFill>
              </a:rPr>
              <a:t>Always check you are improving. </a:t>
            </a:r>
            <a:r>
              <a:rPr lang="en-GB" sz="2800" dirty="0">
                <a:solidFill>
                  <a:schemeClr val="bg1"/>
                </a:solidFill>
              </a:rPr>
              <a:t>Use the self marking quizzes that are included in the Online Learning map lessons or other platforms such as Hegarty.</a:t>
            </a:r>
            <a:endParaRPr lang="en-GB" sz="2800" dirty="0">
              <a:solidFill>
                <a:schemeClr val="bg1"/>
              </a:solidFill>
              <a:cs typeface="Calibri Light"/>
            </a:endParaRPr>
          </a:p>
          <a:p>
            <a:r>
              <a:rPr lang="en-GB" sz="2800" dirty="0">
                <a:solidFill>
                  <a:schemeClr val="bg1"/>
                </a:solidFill>
                <a:cs typeface="Calibri Light"/>
              </a:rPr>
              <a:t>If you get it right pick another topic!</a:t>
            </a:r>
          </a:p>
          <a:p>
            <a:r>
              <a:rPr lang="en-GB" sz="2800" dirty="0">
                <a:solidFill>
                  <a:schemeClr val="bg1"/>
                </a:solidFill>
                <a:cs typeface="Calibri Light"/>
              </a:rPr>
              <a:t>If not...go back and practice some more.</a:t>
            </a:r>
          </a:p>
          <a:p>
            <a:endParaRPr lang="en-GB" sz="2800" b="1" dirty="0">
              <a:cs typeface="Calibri Light"/>
            </a:endParaRPr>
          </a:p>
          <a:p>
            <a:pPr marL="0" indent="0">
              <a:buNone/>
            </a:pPr>
            <a:endParaRPr lang="en-GB" sz="2800" dirty="0">
              <a:cs typeface="Calibri Light"/>
            </a:endParaRPr>
          </a:p>
        </p:txBody>
      </p:sp>
      <p:sp>
        <p:nvSpPr>
          <p:cNvPr id="5" name="Oval 4">
            <a:extLst>
              <a:ext uri="{FF2B5EF4-FFF2-40B4-BE49-F238E27FC236}">
                <a16:creationId xmlns:a16="http://schemas.microsoft.com/office/drawing/2014/main" id="{75B937FE-DF3E-4F17-BFC1-C60D05AB3612}"/>
              </a:ext>
            </a:extLst>
          </p:cNvPr>
          <p:cNvSpPr/>
          <p:nvPr/>
        </p:nvSpPr>
        <p:spPr>
          <a:xfrm>
            <a:off x="1946198" y="4162566"/>
            <a:ext cx="4904978" cy="27392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udio 3">
            <a:hlinkClick r:id="" action="ppaction://media"/>
            <a:extLst>
              <a:ext uri="{FF2B5EF4-FFF2-40B4-BE49-F238E27FC236}">
                <a16:creationId xmlns:a16="http://schemas.microsoft.com/office/drawing/2014/main" id="{E31341FA-3319-4843-A9A0-B28D76E0484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61438181"/>
      </p:ext>
    </p:extLst>
  </p:cSld>
  <p:clrMapOvr>
    <a:masterClrMapping/>
  </p:clrMapOvr>
  <mc:AlternateContent xmlns:mc="http://schemas.openxmlformats.org/markup-compatibility/2006">
    <mc:Choice xmlns:p14="http://schemas.microsoft.com/office/powerpoint/2010/main" Requires="p14">
      <p:transition spd="slow" p14:dur="2000" advTm="25549"/>
    </mc:Choice>
    <mc:Fallback>
      <p:transition spd="slow" advTm="25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402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C52E68-2932-4792-AC9F-71FD4F817F20}"/>
              </a:ext>
            </a:extLst>
          </p:cNvPr>
          <p:cNvSpPr/>
          <p:nvPr/>
        </p:nvSpPr>
        <p:spPr>
          <a:xfrm>
            <a:off x="1428650" y="4278477"/>
            <a:ext cx="9720994" cy="769441"/>
          </a:xfrm>
          <a:prstGeom prst="rect">
            <a:avLst/>
          </a:prstGeom>
        </p:spPr>
        <p:txBody>
          <a:bodyPr wrap="none">
            <a:spAutoFit/>
          </a:bodyPr>
          <a:lstStyle/>
          <a:p>
            <a:r>
              <a:rPr lang="en-GB" sz="4400" dirty="0">
                <a:solidFill>
                  <a:schemeClr val="bg1"/>
                </a:solidFill>
                <a:hlinkClick r:id="rId5">
                  <a:extLst>
                    <a:ext uri="{A12FA001-AC4F-418D-AE19-62706E023703}">
                      <ahyp:hlinkClr xmlns:ahyp="http://schemas.microsoft.com/office/drawing/2018/hyperlinkcolor" val="tx"/>
                    </a:ext>
                  </a:extLst>
                </a:hlinkClick>
              </a:rPr>
              <a:t>The 9 BEST Scientific Study Tips - YouTube</a:t>
            </a:r>
            <a:endParaRPr lang="en-GB" sz="4400" dirty="0">
              <a:solidFill>
                <a:schemeClr val="bg1"/>
              </a:solidFill>
            </a:endParaRPr>
          </a:p>
        </p:txBody>
      </p:sp>
      <p:pic>
        <p:nvPicPr>
          <p:cNvPr id="6" name="Picture 3" descr="Graphical user interface, text, application, Word&#10;&#10;Description automatically generated">
            <a:extLst>
              <a:ext uri="{FF2B5EF4-FFF2-40B4-BE49-F238E27FC236}">
                <a16:creationId xmlns:a16="http://schemas.microsoft.com/office/drawing/2014/main" id="{5502B80C-25DC-47F3-8818-0D1D204A9BB8}"/>
              </a:ext>
            </a:extLst>
          </p:cNvPr>
          <p:cNvPicPr>
            <a:picLocks noChangeAspect="1"/>
          </p:cNvPicPr>
          <p:nvPr/>
        </p:nvPicPr>
        <p:blipFill rotWithShape="1">
          <a:blip r:embed="rId6"/>
          <a:srcRect l="6712" t="21792" r="34520" b="23487"/>
          <a:stretch/>
        </p:blipFill>
        <p:spPr>
          <a:xfrm rot="20740135">
            <a:off x="550290" y="861325"/>
            <a:ext cx="4469657" cy="2341047"/>
          </a:xfrm>
          <a:prstGeom prst="rect">
            <a:avLst/>
          </a:prstGeom>
        </p:spPr>
      </p:pic>
      <p:sp>
        <p:nvSpPr>
          <p:cNvPr id="7" name="Rectangle 6">
            <a:extLst>
              <a:ext uri="{FF2B5EF4-FFF2-40B4-BE49-F238E27FC236}">
                <a16:creationId xmlns:a16="http://schemas.microsoft.com/office/drawing/2014/main" id="{8903EAF8-9EE0-45DD-AE86-80B68B53387E}"/>
              </a:ext>
            </a:extLst>
          </p:cNvPr>
          <p:cNvSpPr/>
          <p:nvPr/>
        </p:nvSpPr>
        <p:spPr>
          <a:xfrm rot="770741">
            <a:off x="5420454" y="993339"/>
            <a:ext cx="6096000" cy="2308324"/>
          </a:xfrm>
          <a:prstGeom prst="rect">
            <a:avLst/>
          </a:prstGeom>
        </p:spPr>
        <p:txBody>
          <a:bodyPr>
            <a:spAutoFit/>
          </a:bodyPr>
          <a:lstStyle/>
          <a:p>
            <a:pPr algn="ctr"/>
            <a:r>
              <a:rPr lang="en-GB" sz="3600" b="1" dirty="0"/>
              <a:t>Click on this video link below to watch a 3 minute guide on how to revise effectively at home</a:t>
            </a:r>
            <a:endParaRPr lang="en-GB" sz="3600" dirty="0"/>
          </a:p>
        </p:txBody>
      </p:sp>
      <p:pic>
        <p:nvPicPr>
          <p:cNvPr id="2" name="Audio 1">
            <a:hlinkClick r:id="" action="ppaction://media"/>
            <a:extLst>
              <a:ext uri="{FF2B5EF4-FFF2-40B4-BE49-F238E27FC236}">
                <a16:creationId xmlns:a16="http://schemas.microsoft.com/office/drawing/2014/main" id="{24FEA9D9-3865-471C-9C3A-7F55E297DA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0647665"/>
      </p:ext>
    </p:extLst>
  </p:cSld>
  <p:clrMapOvr>
    <a:masterClrMapping/>
  </p:clrMapOvr>
  <mc:AlternateContent xmlns:mc="http://schemas.openxmlformats.org/markup-compatibility/2006">
    <mc:Choice xmlns:p14="http://schemas.microsoft.com/office/powerpoint/2010/main" Requires="p14">
      <p:transition spd="slow" p14:dur="2000" advTm="21789"/>
    </mc:Choice>
    <mc:Fallback>
      <p:transition spd="slow" advTm="21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8B3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59F60-4CE1-4E2F-86EA-1B60679F1F4A}"/>
              </a:ext>
            </a:extLst>
          </p:cNvPr>
          <p:cNvSpPr>
            <a:spLocks noGrp="1"/>
          </p:cNvSpPr>
          <p:nvPr>
            <p:ph type="title"/>
          </p:nvPr>
        </p:nvSpPr>
        <p:spPr>
          <a:xfrm>
            <a:off x="657224" y="936711"/>
            <a:ext cx="2988265" cy="4984578"/>
          </a:xfrm>
        </p:spPr>
        <p:txBody>
          <a:bodyPr rtlCol="0">
            <a:normAutofit/>
          </a:bodyPr>
          <a:lstStyle/>
          <a:p>
            <a:pPr rtl="0"/>
            <a:r>
              <a:rPr lang="en-GB" sz="4400" b="1" dirty="0">
                <a:solidFill>
                  <a:srgbClr val="FFFFFF"/>
                </a:solidFill>
              </a:rPr>
              <a:t>Don’t Panic, Go for it!</a:t>
            </a:r>
            <a:r>
              <a:rPr lang="en-GB" sz="4400" dirty="0">
                <a:solidFill>
                  <a:srgbClr val="FFFFFF"/>
                </a:solidFill>
              </a:rPr>
              <a:t>	</a:t>
            </a:r>
          </a:p>
        </p:txBody>
      </p:sp>
      <p:sp>
        <p:nvSpPr>
          <p:cNvPr id="24" name="Content Placeholder 2">
            <a:extLst>
              <a:ext uri="{FF2B5EF4-FFF2-40B4-BE49-F238E27FC236}">
                <a16:creationId xmlns:a16="http://schemas.microsoft.com/office/drawing/2014/main" id="{F260476B-CCA6-412B-A9C5-399C34AE6F05}"/>
              </a:ext>
            </a:extLst>
          </p:cNvPr>
          <p:cNvSpPr>
            <a:spLocks noGrp="1"/>
          </p:cNvSpPr>
          <p:nvPr>
            <p:ph idx="1"/>
          </p:nvPr>
        </p:nvSpPr>
        <p:spPr>
          <a:xfrm>
            <a:off x="3645489" y="936711"/>
            <a:ext cx="7784892" cy="4984578"/>
          </a:xfrm>
        </p:spPr>
        <p:txBody>
          <a:bodyPr rtlCol="0" anchor="ctr">
            <a:normAutofit/>
          </a:bodyPr>
          <a:lstStyle/>
          <a:p>
            <a:pPr marL="36900" lvl="0" indent="0" rtl="0">
              <a:buNone/>
            </a:pPr>
            <a:r>
              <a:rPr lang="en-GB" sz="2800" dirty="0">
                <a:solidFill>
                  <a:schemeClr val="bg1"/>
                </a:solidFill>
              </a:rPr>
              <a:t>We know you have gaps in your knowledge due to lockdown, so we don’t expect top grades in these assessments just yet!</a:t>
            </a:r>
          </a:p>
          <a:p>
            <a:pPr marL="36900" lvl="0" indent="0" rtl="0">
              <a:buNone/>
            </a:pPr>
            <a:r>
              <a:rPr lang="en-GB" dirty="0"/>
              <a:t>However…</a:t>
            </a:r>
            <a:endParaRPr lang="en-GB" sz="2800" dirty="0"/>
          </a:p>
          <a:p>
            <a:pPr marL="36900" lvl="0" indent="0" rtl="0">
              <a:buNone/>
            </a:pPr>
            <a:r>
              <a:rPr lang="en-GB" sz="2800" dirty="0">
                <a:solidFill>
                  <a:schemeClr val="bg1"/>
                </a:solidFill>
              </a:rPr>
              <a:t>Don’t leave everything to chance – start revising now: plan, practice and check every night!</a:t>
            </a:r>
          </a:p>
          <a:p>
            <a:pPr marL="36900" lvl="0" indent="0" rtl="0">
              <a:buNone/>
            </a:pPr>
            <a:r>
              <a:rPr lang="en-GB" sz="2800" dirty="0">
                <a:solidFill>
                  <a:schemeClr val="bg1"/>
                </a:solidFill>
              </a:rPr>
              <a:t>Believe in yourself because we do!!</a:t>
            </a:r>
          </a:p>
        </p:txBody>
      </p:sp>
      <p:pic>
        <p:nvPicPr>
          <p:cNvPr id="3" name="Audio 2">
            <a:hlinkClick r:id="" action="ppaction://media"/>
            <a:extLst>
              <a:ext uri="{FF2B5EF4-FFF2-40B4-BE49-F238E27FC236}">
                <a16:creationId xmlns:a16="http://schemas.microsoft.com/office/drawing/2014/main" id="{BBF1687D-7F6D-43CC-9FD8-A4C5D75D13B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pic>
        <p:nvPicPr>
          <p:cNvPr id="5" name="Picture 4" descr="Logo&#10;&#10;Description automatically generated">
            <a:extLst>
              <a:ext uri="{FF2B5EF4-FFF2-40B4-BE49-F238E27FC236}">
                <a16:creationId xmlns:a16="http://schemas.microsoft.com/office/drawing/2014/main" id="{98AD5C62-5429-4A70-906F-AD32CBF56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3685" y="5800950"/>
            <a:ext cx="2837767" cy="754343"/>
          </a:xfrm>
          <a:prstGeom prst="rect">
            <a:avLst/>
          </a:prstGeom>
        </p:spPr>
      </p:pic>
    </p:spTree>
    <p:custDataLst>
      <p:tags r:id="rId1"/>
    </p:custDataLst>
    <p:extLst>
      <p:ext uri="{BB962C8B-B14F-4D97-AF65-F5344CB8AC3E}">
        <p14:creationId xmlns:p14="http://schemas.microsoft.com/office/powerpoint/2010/main" val="286829303"/>
      </p:ext>
    </p:extLst>
  </p:cSld>
  <p:clrMapOvr>
    <a:masterClrMapping/>
  </p:clrMapOvr>
  <mc:AlternateContent xmlns:mc="http://schemas.openxmlformats.org/markup-compatibility/2006">
    <mc:Choice xmlns:p14="http://schemas.microsoft.com/office/powerpoint/2010/main" Requires="p14">
      <p:transition spd="slow" p14:dur="2000" advTm="58700"/>
    </mc:Choice>
    <mc:Fallback>
      <p:transition spd="slow" advTm="58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42757A-38D5-437A-9D4D-0703094911E2}"/>
              </a:ext>
            </a:extLst>
          </p:cNvPr>
          <p:cNvSpPr>
            <a:spLocks noGrp="1"/>
          </p:cNvSpPr>
          <p:nvPr>
            <p:ph type="title"/>
          </p:nvPr>
        </p:nvSpPr>
        <p:spPr>
          <a:xfrm>
            <a:off x="841248" y="256032"/>
            <a:ext cx="10506456" cy="1014984"/>
          </a:xfrm>
        </p:spPr>
        <p:txBody>
          <a:bodyPr anchor="b">
            <a:normAutofit/>
          </a:bodyPr>
          <a:lstStyle/>
          <a:p>
            <a:r>
              <a:rPr lang="en-GB" dirty="0"/>
              <a:t>Why are you having assessments?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C73EC193-68E5-4EC5-BBB3-E70DFE750097}"/>
              </a:ext>
            </a:extLst>
          </p:cNvPr>
          <p:cNvGraphicFramePr>
            <a:graphicFrameLocks noGrp="1"/>
          </p:cNvGraphicFramePr>
          <p:nvPr>
            <p:ph idx="1"/>
            <p:extLst>
              <p:ext uri="{D42A27DB-BD31-4B8C-83A1-F6EECF244321}">
                <p14:modId xmlns:p14="http://schemas.microsoft.com/office/powerpoint/2010/main" val="1932709441"/>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16293FCC-ACDA-46FB-8457-9E9354A38D5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3565110"/>
      </p:ext>
    </p:extLst>
  </p:cSld>
  <p:clrMapOvr>
    <a:masterClrMapping/>
  </p:clrMapOvr>
  <mc:AlternateContent xmlns:mc="http://schemas.openxmlformats.org/markup-compatibility/2006">
    <mc:Choice xmlns:p14="http://schemas.microsoft.com/office/powerpoint/2010/main" Requires="p14">
      <p:transition spd="slow" p14:dur="2000" advTm="69232"/>
    </mc:Choice>
    <mc:Fallback>
      <p:transition spd="slow" advTm="69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3042757A-38D5-437A-9D4D-0703094911E2}"/>
              </a:ext>
            </a:extLst>
          </p:cNvPr>
          <p:cNvSpPr>
            <a:spLocks noGrp="1"/>
          </p:cNvSpPr>
          <p:nvPr>
            <p:ph type="title"/>
          </p:nvPr>
        </p:nvSpPr>
        <p:spPr>
          <a:xfrm>
            <a:off x="535020" y="685800"/>
            <a:ext cx="2780271" cy="5105400"/>
          </a:xfrm>
        </p:spPr>
        <p:txBody>
          <a:bodyPr>
            <a:normAutofit/>
          </a:bodyPr>
          <a:lstStyle/>
          <a:p>
            <a:r>
              <a:rPr lang="en-GB" sz="3700">
                <a:solidFill>
                  <a:srgbClr val="FFFFFF"/>
                </a:solidFill>
              </a:rPr>
              <a:t>What do you mean by assessments?</a:t>
            </a:r>
          </a:p>
        </p:txBody>
      </p:sp>
      <p:graphicFrame>
        <p:nvGraphicFramePr>
          <p:cNvPr id="5" name="Content Placeholder 2">
            <a:extLst>
              <a:ext uri="{FF2B5EF4-FFF2-40B4-BE49-F238E27FC236}">
                <a16:creationId xmlns:a16="http://schemas.microsoft.com/office/drawing/2014/main" id="{F77DDF8B-691B-4A60-9DFB-93C7461CCD2E}"/>
              </a:ext>
            </a:extLst>
          </p:cNvPr>
          <p:cNvGraphicFramePr>
            <a:graphicFrameLocks noGrp="1"/>
          </p:cNvGraphicFramePr>
          <p:nvPr>
            <p:ph idx="1"/>
            <p:extLst>
              <p:ext uri="{D42A27DB-BD31-4B8C-83A1-F6EECF244321}">
                <p14:modId xmlns:p14="http://schemas.microsoft.com/office/powerpoint/2010/main" val="63525708"/>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B09B2626-F32B-4AFF-B950-6E7FB4F12AC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8830315"/>
      </p:ext>
    </p:extLst>
  </p:cSld>
  <p:clrMapOvr>
    <a:masterClrMapping/>
  </p:clrMapOvr>
  <mc:AlternateContent xmlns:mc="http://schemas.openxmlformats.org/markup-compatibility/2006">
    <mc:Choice xmlns:p14="http://schemas.microsoft.com/office/powerpoint/2010/main" Requires="p14">
      <p:transition spd="slow" p14:dur="2000" advTm="44096"/>
    </mc:Choice>
    <mc:Fallback>
      <p:transition spd="slow" advTm="4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8BD2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2757A-38D5-437A-9D4D-0703094911E2}"/>
              </a:ext>
            </a:extLst>
          </p:cNvPr>
          <p:cNvSpPr>
            <a:spLocks noGrp="1"/>
          </p:cNvSpPr>
          <p:nvPr>
            <p:ph type="title"/>
          </p:nvPr>
        </p:nvSpPr>
        <p:spPr>
          <a:xfrm>
            <a:off x="838200" y="365125"/>
            <a:ext cx="10515600" cy="1325563"/>
          </a:xfrm>
        </p:spPr>
        <p:txBody>
          <a:bodyPr/>
          <a:lstStyle/>
          <a:p>
            <a:r>
              <a:rPr lang="en-GB" b="1" dirty="0"/>
              <a:t>When will they take place?</a:t>
            </a:r>
          </a:p>
        </p:txBody>
      </p:sp>
      <p:graphicFrame>
        <p:nvGraphicFramePr>
          <p:cNvPr id="21" name="Content Placeholder 2">
            <a:extLst>
              <a:ext uri="{FF2B5EF4-FFF2-40B4-BE49-F238E27FC236}">
                <a16:creationId xmlns:a16="http://schemas.microsoft.com/office/drawing/2014/main" id="{1C6598B5-C1C7-4BD7-9E79-D185CBC3303E}"/>
              </a:ext>
            </a:extLst>
          </p:cNvPr>
          <p:cNvGraphicFramePr>
            <a:graphicFrameLocks noGrp="1"/>
          </p:cNvGraphicFramePr>
          <p:nvPr>
            <p:ph idx="1"/>
            <p:extLst>
              <p:ext uri="{D42A27DB-BD31-4B8C-83A1-F6EECF244321}">
                <p14:modId xmlns:p14="http://schemas.microsoft.com/office/powerpoint/2010/main" val="27260487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7A593305-BF9C-47E0-A3D7-D87CC5396A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0585980"/>
      </p:ext>
    </p:extLst>
  </p:cSld>
  <p:clrMapOvr>
    <a:masterClrMapping/>
  </p:clrMapOvr>
  <mc:AlternateContent xmlns:mc="http://schemas.openxmlformats.org/markup-compatibility/2006">
    <mc:Choice xmlns:p14="http://schemas.microsoft.com/office/powerpoint/2010/main" Requires="p14">
      <p:transition spd="slow" p14:dur="2000" advTm="65426"/>
    </mc:Choice>
    <mc:Fallback>
      <p:transition spd="slow" advTm="65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8B397"/>
        </a:solidFill>
        <a:effectLst/>
      </p:bgPr>
    </p:bg>
    <p:spTree>
      <p:nvGrpSpPr>
        <p:cNvPr id="1" name=""/>
        <p:cNvGrpSpPr/>
        <p:nvPr/>
      </p:nvGrpSpPr>
      <p:grpSpPr>
        <a:xfrm>
          <a:off x="0" y="0"/>
          <a:ext cx="0" cy="0"/>
          <a:chOff x="0" y="0"/>
          <a:chExt cx="0" cy="0"/>
        </a:xfrm>
      </p:grpSpPr>
      <p:sp useBgFill="1">
        <p:nvSpPr>
          <p:cNvPr id="39" name="Rectangle 3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2299CC-9E97-4621-88F4-60D1F886DBF3}"/>
              </a:ext>
            </a:extLst>
          </p:cNvPr>
          <p:cNvSpPr>
            <a:spLocks noGrp="1"/>
          </p:cNvSpPr>
          <p:nvPr>
            <p:ph type="title"/>
          </p:nvPr>
        </p:nvSpPr>
        <p:spPr>
          <a:xfrm>
            <a:off x="838200" y="556995"/>
            <a:ext cx="10515600" cy="1133693"/>
          </a:xfrm>
        </p:spPr>
        <p:txBody>
          <a:bodyPr>
            <a:noAutofit/>
          </a:bodyPr>
          <a:lstStyle/>
          <a:p>
            <a:r>
              <a:rPr lang="en-GB" b="1" dirty="0"/>
              <a:t>Assessments in the Sports Hall / LRC / I Block</a:t>
            </a:r>
          </a:p>
        </p:txBody>
      </p:sp>
      <p:graphicFrame>
        <p:nvGraphicFramePr>
          <p:cNvPr id="5" name="Content Placeholder 2">
            <a:extLst>
              <a:ext uri="{FF2B5EF4-FFF2-40B4-BE49-F238E27FC236}">
                <a16:creationId xmlns:a16="http://schemas.microsoft.com/office/drawing/2014/main" id="{1F3DD270-0F0F-474B-8D38-B69B764B65AE}"/>
              </a:ext>
            </a:extLst>
          </p:cNvPr>
          <p:cNvGraphicFramePr>
            <a:graphicFrameLocks noGrp="1"/>
          </p:cNvGraphicFramePr>
          <p:nvPr>
            <p:ph idx="1"/>
            <p:extLst>
              <p:ext uri="{D42A27DB-BD31-4B8C-83A1-F6EECF244321}">
                <p14:modId xmlns:p14="http://schemas.microsoft.com/office/powerpoint/2010/main" val="434293108"/>
              </p:ext>
            </p:extLst>
          </p:nvPr>
        </p:nvGraphicFramePr>
        <p:xfrm>
          <a:off x="941211" y="1706877"/>
          <a:ext cx="10515600" cy="1380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a:extLst>
              <a:ext uri="{FF2B5EF4-FFF2-40B4-BE49-F238E27FC236}">
                <a16:creationId xmlns:a16="http://schemas.microsoft.com/office/drawing/2014/main" id="{434B580B-5335-4114-AA17-4E1002C77277}"/>
              </a:ext>
            </a:extLst>
          </p:cNvPr>
          <p:cNvSpPr/>
          <p:nvPr/>
        </p:nvSpPr>
        <p:spPr>
          <a:xfrm>
            <a:off x="1659467" y="4182044"/>
            <a:ext cx="9900355" cy="954107"/>
          </a:xfrm>
          <a:prstGeom prst="rect">
            <a:avLst/>
          </a:prstGeom>
        </p:spPr>
        <p:txBody>
          <a:bodyPr wrap="square">
            <a:spAutoFit/>
          </a:bodyPr>
          <a:lstStyle/>
          <a:p>
            <a:pPr lvl="0" algn="r"/>
            <a:r>
              <a:rPr lang="en-GB" sz="2800" dirty="0">
                <a:solidFill>
                  <a:schemeClr val="bg1"/>
                </a:solidFill>
              </a:rPr>
              <a:t>There will be a sign with the row name on it  (A – K) so you know where to stand.</a:t>
            </a:r>
            <a:endParaRPr lang="en-US" sz="2800" dirty="0">
              <a:solidFill>
                <a:schemeClr val="bg1"/>
              </a:solidFill>
            </a:endParaRPr>
          </a:p>
        </p:txBody>
      </p:sp>
      <p:sp>
        <p:nvSpPr>
          <p:cNvPr id="6" name="Rectangle 5">
            <a:extLst>
              <a:ext uri="{FF2B5EF4-FFF2-40B4-BE49-F238E27FC236}">
                <a16:creationId xmlns:a16="http://schemas.microsoft.com/office/drawing/2014/main" id="{94769147-AFED-474A-9E12-B3D5E37477B3}"/>
              </a:ext>
            </a:extLst>
          </p:cNvPr>
          <p:cNvSpPr/>
          <p:nvPr/>
        </p:nvSpPr>
        <p:spPr>
          <a:xfrm>
            <a:off x="644878" y="5257105"/>
            <a:ext cx="10721622" cy="1384995"/>
          </a:xfrm>
          <a:prstGeom prst="rect">
            <a:avLst/>
          </a:prstGeom>
        </p:spPr>
        <p:txBody>
          <a:bodyPr wrap="square">
            <a:spAutoFit/>
          </a:bodyPr>
          <a:lstStyle/>
          <a:p>
            <a:pPr lvl="0"/>
            <a:r>
              <a:rPr lang="en-GB" sz="2800" dirty="0">
                <a:solidFill>
                  <a:schemeClr val="bg1"/>
                </a:solidFill>
              </a:rPr>
              <a:t>You will be sat in the </a:t>
            </a:r>
            <a:r>
              <a:rPr lang="en-GB" sz="2800" b="1" u="sng" dirty="0">
                <a:solidFill>
                  <a:schemeClr val="bg1"/>
                </a:solidFill>
              </a:rPr>
              <a:t>same seat </a:t>
            </a:r>
            <a:r>
              <a:rPr lang="en-GB" sz="2800" dirty="0">
                <a:solidFill>
                  <a:schemeClr val="bg1"/>
                </a:solidFill>
              </a:rPr>
              <a:t>for every assessment you take if you are in the Sports Hall, Gym or I Block. Seating plans will be sent to your Edge tutors and be posted on the walls near the exam rooms.</a:t>
            </a:r>
            <a:endParaRPr lang="en-US" sz="2800" dirty="0">
              <a:solidFill>
                <a:schemeClr val="bg1"/>
              </a:solidFill>
            </a:endParaRPr>
          </a:p>
        </p:txBody>
      </p:sp>
      <p:pic>
        <p:nvPicPr>
          <p:cNvPr id="8" name="Audio 7">
            <a:hlinkClick r:id="" action="ppaction://media"/>
            <a:extLst>
              <a:ext uri="{FF2B5EF4-FFF2-40B4-BE49-F238E27FC236}">
                <a16:creationId xmlns:a16="http://schemas.microsoft.com/office/drawing/2014/main" id="{0DA2FB4B-1109-429F-924B-1FFCBA67679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23371530"/>
      </p:ext>
    </p:extLst>
  </p:cSld>
  <p:clrMapOvr>
    <a:masterClrMapping/>
  </p:clrMapOvr>
  <mc:AlternateContent xmlns:mc="http://schemas.openxmlformats.org/markup-compatibility/2006">
    <mc:Choice xmlns:p14="http://schemas.microsoft.com/office/powerpoint/2010/main" Requires="p14">
      <p:transition spd="slow" p14:dur="2000" advTm="89887"/>
    </mc:Choice>
    <mc:Fallback>
      <p:transition spd="slow" advTm="89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8"/>
                </p:tgtEl>
              </p:cMediaNode>
            </p:audio>
          </p:childTnLst>
        </p:cTn>
      </p:par>
    </p:tnLst>
    <p:bldLst>
      <p:bldGraphic spid="5" grpId="0">
        <p:bldAsOne/>
      </p:bldGraphic>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74AC3-103B-4B08-ADE7-D81A2BA0E93C}"/>
              </a:ext>
            </a:extLst>
          </p:cNvPr>
          <p:cNvSpPr>
            <a:spLocks noGrp="1"/>
          </p:cNvSpPr>
          <p:nvPr>
            <p:ph type="title"/>
          </p:nvPr>
        </p:nvSpPr>
        <p:spPr>
          <a:xfrm>
            <a:off x="838200" y="556995"/>
            <a:ext cx="10515600" cy="1133693"/>
          </a:xfrm>
        </p:spPr>
        <p:txBody>
          <a:bodyPr>
            <a:normAutofit/>
          </a:bodyPr>
          <a:lstStyle/>
          <a:p>
            <a:r>
              <a:rPr lang="en-GB" sz="5200" dirty="0"/>
              <a:t>Equipment and rules</a:t>
            </a:r>
          </a:p>
        </p:txBody>
      </p:sp>
      <p:graphicFrame>
        <p:nvGraphicFramePr>
          <p:cNvPr id="5" name="Content Placeholder 2">
            <a:extLst>
              <a:ext uri="{FF2B5EF4-FFF2-40B4-BE49-F238E27FC236}">
                <a16:creationId xmlns:a16="http://schemas.microsoft.com/office/drawing/2014/main" id="{5B52DC83-9813-4179-B125-B4A44E9576FC}"/>
              </a:ext>
            </a:extLst>
          </p:cNvPr>
          <p:cNvGraphicFramePr>
            <a:graphicFrameLocks noGrp="1"/>
          </p:cNvGraphicFramePr>
          <p:nvPr>
            <p:ph idx="1"/>
            <p:extLst>
              <p:ext uri="{D42A27DB-BD31-4B8C-83A1-F6EECF244321}">
                <p14:modId xmlns:p14="http://schemas.microsoft.com/office/powerpoint/2010/main" val="3469280105"/>
              </p:ext>
            </p:extLst>
          </p:nvPr>
        </p:nvGraphicFramePr>
        <p:xfrm>
          <a:off x="708891" y="1681162"/>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B9056CF6-53F3-4ECD-AA10-760C6E85058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54365235"/>
      </p:ext>
    </p:extLst>
  </p:cSld>
  <p:clrMapOvr>
    <a:masterClrMapping/>
  </p:clrMapOvr>
  <mc:AlternateContent xmlns:mc="http://schemas.openxmlformats.org/markup-compatibility/2006">
    <mc:Choice xmlns:p14="http://schemas.microsoft.com/office/powerpoint/2010/main" Requires="p14">
      <p:transition spd="slow" p14:dur="2000" advTm="81348"/>
    </mc:Choice>
    <mc:Fallback>
      <p:transition spd="slow" advTm="8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4832D-15D7-41DF-A151-6B2CFEB69352}"/>
              </a:ext>
            </a:extLst>
          </p:cNvPr>
          <p:cNvSpPr>
            <a:spLocks noGrp="1"/>
          </p:cNvSpPr>
          <p:nvPr>
            <p:ph type="title"/>
          </p:nvPr>
        </p:nvSpPr>
        <p:spPr>
          <a:xfrm>
            <a:off x="648929" y="629266"/>
            <a:ext cx="3505495" cy="1622321"/>
          </a:xfrm>
        </p:spPr>
        <p:txBody>
          <a:bodyPr>
            <a:normAutofit/>
          </a:bodyPr>
          <a:lstStyle/>
          <a:p>
            <a:r>
              <a:rPr lang="en-GB" sz="3700" dirty="0"/>
              <a:t>Preparing for these assessments</a:t>
            </a:r>
          </a:p>
        </p:txBody>
      </p:sp>
      <p:sp>
        <p:nvSpPr>
          <p:cNvPr id="39" name="Content Placeholder 2">
            <a:extLst>
              <a:ext uri="{FF2B5EF4-FFF2-40B4-BE49-F238E27FC236}">
                <a16:creationId xmlns:a16="http://schemas.microsoft.com/office/drawing/2014/main" id="{A2CBC000-F0EA-4D0D-BFD3-459737A6CD29}"/>
              </a:ext>
            </a:extLst>
          </p:cNvPr>
          <p:cNvSpPr>
            <a:spLocks noGrp="1"/>
          </p:cNvSpPr>
          <p:nvPr>
            <p:ph idx="1"/>
          </p:nvPr>
        </p:nvSpPr>
        <p:spPr>
          <a:xfrm>
            <a:off x="648931" y="2438400"/>
            <a:ext cx="3505494" cy="3785419"/>
          </a:xfrm>
        </p:spPr>
        <p:txBody>
          <a:bodyPr>
            <a:normAutofit/>
          </a:bodyPr>
          <a:lstStyle/>
          <a:p>
            <a:r>
              <a:rPr lang="en-GB" sz="2000" dirty="0"/>
              <a:t>Your teachers will not be allowed to tell you what questions are on the assessments.</a:t>
            </a:r>
          </a:p>
          <a:p>
            <a:r>
              <a:rPr lang="en-GB" sz="2000" dirty="0"/>
              <a:t>However, they will direct you to the topics you need focus for your study at home.</a:t>
            </a:r>
          </a:p>
          <a:p>
            <a:r>
              <a:rPr lang="en-GB" sz="2000" dirty="0"/>
              <a:t>You must revise for these tests so use our Little Lever Revision Cycle when studying at home…</a:t>
            </a:r>
          </a:p>
        </p:txBody>
      </p:sp>
      <p:sp>
        <p:nvSpPr>
          <p:cNvPr id="40" name="Rectangle 3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2632420A-946D-4608-A1EB-DE447770D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862" y="1305563"/>
            <a:ext cx="6019331" cy="4243628"/>
          </a:xfrm>
          <a:prstGeom prst="rect">
            <a:avLst/>
          </a:prstGeom>
          <a:effectLst/>
        </p:spPr>
      </p:pic>
      <p:pic>
        <p:nvPicPr>
          <p:cNvPr id="3" name="Audio 2">
            <a:hlinkClick r:id="" action="ppaction://media"/>
            <a:extLst>
              <a:ext uri="{FF2B5EF4-FFF2-40B4-BE49-F238E27FC236}">
                <a16:creationId xmlns:a16="http://schemas.microsoft.com/office/drawing/2014/main" id="{B550E463-B266-4443-BC4C-D9BF60871F3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77272174"/>
      </p:ext>
    </p:extLst>
  </p:cSld>
  <p:clrMapOvr>
    <a:masterClrMapping/>
  </p:clrMapOvr>
  <mc:AlternateContent xmlns:mc="http://schemas.openxmlformats.org/markup-compatibility/2006">
    <mc:Choice xmlns:p14="http://schemas.microsoft.com/office/powerpoint/2010/main" Requires="p14">
      <p:transition spd="slow" p14:dur="2000" advTm="43984"/>
    </mc:Choice>
    <mc:Fallback>
      <p:transition spd="slow" advTm="4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9">
                                            <p:txEl>
                                              <p:pRg st="0" end="0"/>
                                            </p:txEl>
                                          </p:spTgt>
                                        </p:tgtEl>
                                        <p:attrNameLst>
                                          <p:attrName>style.visibility</p:attrName>
                                        </p:attrNameLst>
                                      </p:cBhvr>
                                      <p:to>
                                        <p:strVal val="visible"/>
                                      </p:to>
                                    </p:set>
                                    <p:animEffect transition="in" filter="fade">
                                      <p:cBhvr>
                                        <p:cTn id="11" dur="1000"/>
                                        <p:tgtEl>
                                          <p:spTgt spid="39">
                                            <p:txEl>
                                              <p:pRg st="0" end="0"/>
                                            </p:txEl>
                                          </p:spTgt>
                                        </p:tgtEl>
                                      </p:cBhvr>
                                    </p:animEffect>
                                    <p:anim calcmode="lin" valueType="num">
                                      <p:cBhvr>
                                        <p:cTn id="12"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9">
                                            <p:txEl>
                                              <p:pRg st="1" end="1"/>
                                            </p:txEl>
                                          </p:spTgt>
                                        </p:tgtEl>
                                        <p:attrNameLst>
                                          <p:attrName>style.visibility</p:attrName>
                                        </p:attrNameLst>
                                      </p:cBhvr>
                                      <p:to>
                                        <p:strVal val="visible"/>
                                      </p:to>
                                    </p:set>
                                    <p:animEffect transition="in" filter="fade">
                                      <p:cBhvr>
                                        <p:cTn id="18" dur="1000"/>
                                        <p:tgtEl>
                                          <p:spTgt spid="39">
                                            <p:txEl>
                                              <p:pRg st="1" end="1"/>
                                            </p:txEl>
                                          </p:spTgt>
                                        </p:tgtEl>
                                      </p:cBhvr>
                                    </p:animEffect>
                                    <p:anim calcmode="lin" valueType="num">
                                      <p:cBhvr>
                                        <p:cTn id="19" dur="1000" fill="hold"/>
                                        <p:tgtEl>
                                          <p:spTgt spid="39">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9">
                                            <p:txEl>
                                              <p:pRg st="2" end="2"/>
                                            </p:txEl>
                                          </p:spTgt>
                                        </p:tgtEl>
                                        <p:attrNameLst>
                                          <p:attrName>style.visibility</p:attrName>
                                        </p:attrNameLst>
                                      </p:cBhvr>
                                      <p:to>
                                        <p:strVal val="visible"/>
                                      </p:to>
                                    </p:set>
                                    <p:animEffect transition="in" filter="fade">
                                      <p:cBhvr>
                                        <p:cTn id="25" dur="1000"/>
                                        <p:tgtEl>
                                          <p:spTgt spid="39">
                                            <p:txEl>
                                              <p:pRg st="2" end="2"/>
                                            </p:txEl>
                                          </p:spTgt>
                                        </p:tgtEl>
                                      </p:cBhvr>
                                    </p:animEffect>
                                    <p:anim calcmode="lin" valueType="num">
                                      <p:cBhvr>
                                        <p:cTn id="26" dur="1000" fill="hold"/>
                                        <p:tgtEl>
                                          <p:spTgt spid="39">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3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8BD2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27A2-8A28-4B5B-8898-E077C6B3A1EB}"/>
              </a:ext>
            </a:extLst>
          </p:cNvPr>
          <p:cNvSpPr>
            <a:spLocks noGrp="1"/>
          </p:cNvSpPr>
          <p:nvPr>
            <p:ph type="title"/>
          </p:nvPr>
        </p:nvSpPr>
        <p:spPr>
          <a:xfrm>
            <a:off x="171122" y="-288743"/>
            <a:ext cx="6657975" cy="1658198"/>
          </a:xfrm>
        </p:spPr>
        <p:txBody>
          <a:bodyPr>
            <a:normAutofit/>
          </a:bodyPr>
          <a:lstStyle/>
          <a:p>
            <a:r>
              <a:rPr lang="en-GB">
                <a:solidFill>
                  <a:srgbClr val="FFFFFF"/>
                </a:solidFill>
              </a:rPr>
              <a:t>PLAN</a:t>
            </a:r>
          </a:p>
        </p:txBody>
      </p:sp>
      <p:sp>
        <p:nvSpPr>
          <p:cNvPr id="3" name="Content Placeholder 2">
            <a:extLst>
              <a:ext uri="{FF2B5EF4-FFF2-40B4-BE49-F238E27FC236}">
                <a16:creationId xmlns:a16="http://schemas.microsoft.com/office/drawing/2014/main" id="{5D294328-7134-439A-B010-99878A2A0B20}"/>
              </a:ext>
            </a:extLst>
          </p:cNvPr>
          <p:cNvSpPr>
            <a:spLocks noGrp="1"/>
          </p:cNvSpPr>
          <p:nvPr>
            <p:ph idx="1"/>
          </p:nvPr>
        </p:nvSpPr>
        <p:spPr>
          <a:xfrm>
            <a:off x="172711" y="763283"/>
            <a:ext cx="6664817" cy="5518577"/>
          </a:xfrm>
        </p:spPr>
        <p:txBody>
          <a:bodyPr vert="horz" lIns="91440" tIns="45720" rIns="91440" bIns="45720" rtlCol="0" anchor="t">
            <a:noAutofit/>
          </a:bodyPr>
          <a:lstStyle/>
          <a:p>
            <a:r>
              <a:rPr lang="en-GB" sz="2800" b="1" u="sng" dirty="0">
                <a:solidFill>
                  <a:srgbClr val="FFFFFF"/>
                </a:solidFill>
              </a:rPr>
              <a:t>Map out the subjects</a:t>
            </a:r>
            <a:r>
              <a:rPr lang="en-GB" sz="2800" b="1" dirty="0">
                <a:solidFill>
                  <a:srgbClr val="FFFFFF"/>
                </a:solidFill>
              </a:rPr>
              <a:t> </a:t>
            </a:r>
            <a:r>
              <a:rPr lang="en-GB" sz="2800" dirty="0">
                <a:solidFill>
                  <a:srgbClr val="FFFFFF"/>
                </a:solidFill>
              </a:rPr>
              <a:t>you will revise each day into two 45 minute slots.</a:t>
            </a:r>
          </a:p>
          <a:p>
            <a:endParaRPr lang="en-GB" sz="2800" dirty="0">
              <a:solidFill>
                <a:srgbClr val="FFFFFF"/>
              </a:solidFill>
            </a:endParaRPr>
          </a:p>
          <a:p>
            <a:r>
              <a:rPr lang="en-GB" sz="2800" b="1" u="sng" dirty="0">
                <a:solidFill>
                  <a:srgbClr val="FFFFFF"/>
                </a:solidFill>
              </a:rPr>
              <a:t>Find your gaps: </a:t>
            </a:r>
            <a:r>
              <a:rPr lang="en-GB" sz="2800" dirty="0">
                <a:solidFill>
                  <a:srgbClr val="FFFFFF"/>
                </a:solidFill>
              </a:rPr>
              <a:t>once you know which subject you are going to revise you need to find the key topics you need to concentrate on to improve your knowledge in this subject.</a:t>
            </a:r>
            <a:endParaRPr lang="en-GB" sz="2800" dirty="0">
              <a:ea typeface="+mn-lt"/>
              <a:cs typeface="+mn-lt"/>
            </a:endParaRPr>
          </a:p>
          <a:p>
            <a:r>
              <a:rPr lang="en-GB" sz="2800" b="1" i="1" u="sng" dirty="0">
                <a:solidFill>
                  <a:schemeClr val="bg1"/>
                </a:solidFill>
                <a:ea typeface="+mn-lt"/>
                <a:cs typeface="+mn-lt"/>
              </a:rPr>
              <a:t>Use the online learning map on our website</a:t>
            </a:r>
            <a:r>
              <a:rPr lang="en-GB" sz="2800" b="1" i="1" dirty="0">
                <a:solidFill>
                  <a:schemeClr val="bg1"/>
                </a:solidFill>
                <a:ea typeface="+mn-lt"/>
                <a:cs typeface="+mn-lt"/>
              </a:rPr>
              <a:t>; </a:t>
            </a:r>
            <a:r>
              <a:rPr lang="en-GB" sz="2800" i="1" dirty="0">
                <a:solidFill>
                  <a:schemeClr val="bg1"/>
                </a:solidFill>
                <a:ea typeface="+mn-lt"/>
                <a:cs typeface="+mn-lt"/>
              </a:rPr>
              <a:t>this maps out all topics you will be studying this year and will help you identify the gaps you may have.</a:t>
            </a:r>
            <a:endParaRPr lang="en-GB" sz="2000" i="1" dirty="0">
              <a:solidFill>
                <a:schemeClr val="bg1"/>
              </a:solidFill>
              <a:cs typeface="Calibri Light"/>
            </a:endParaRPr>
          </a:p>
          <a:p>
            <a:endParaRPr lang="en-GB" sz="2800" dirty="0">
              <a:solidFill>
                <a:srgbClr val="FFFFFF"/>
              </a:solidFill>
              <a:cs typeface="Calibri Light" panose="020F0302020204030204"/>
            </a:endParaRPr>
          </a:p>
          <a:p>
            <a:endParaRPr lang="en-GB" sz="2800" dirty="0">
              <a:solidFill>
                <a:srgbClr val="FFFFFF"/>
              </a:solidFill>
              <a:cs typeface="Calibri Light" panose="020F0302020204030204"/>
            </a:endParaRPr>
          </a:p>
        </p:txBody>
      </p:sp>
      <p:pic>
        <p:nvPicPr>
          <p:cNvPr id="4" name="Picture 2" descr="revision cycle board">
            <a:extLst>
              <a:ext uri="{FF2B5EF4-FFF2-40B4-BE49-F238E27FC236}">
                <a16:creationId xmlns:a16="http://schemas.microsoft.com/office/drawing/2014/main" id="{EE8D217D-BC65-4BAA-A200-B461756A199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751928" y="0"/>
            <a:ext cx="9972996" cy="70558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AD5E125-AEEC-48FE-B367-408AD1B50969}"/>
              </a:ext>
            </a:extLst>
          </p:cNvPr>
          <p:cNvPicPr>
            <a:picLocks noChangeAspect="1"/>
          </p:cNvPicPr>
          <p:nvPr/>
        </p:nvPicPr>
        <p:blipFill>
          <a:blip r:embed="rId6"/>
          <a:stretch>
            <a:fillRect/>
          </a:stretch>
        </p:blipFill>
        <p:spPr>
          <a:xfrm>
            <a:off x="6714855" y="3377145"/>
            <a:ext cx="4084005" cy="2981322"/>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5" name="Oval 4">
            <a:extLst>
              <a:ext uri="{FF2B5EF4-FFF2-40B4-BE49-F238E27FC236}">
                <a16:creationId xmlns:a16="http://schemas.microsoft.com/office/drawing/2014/main" id="{75B937FE-DF3E-4F17-BFC1-C60D05AB3612}"/>
              </a:ext>
            </a:extLst>
          </p:cNvPr>
          <p:cNvSpPr/>
          <p:nvPr/>
        </p:nvSpPr>
        <p:spPr>
          <a:xfrm>
            <a:off x="7743776" y="295868"/>
            <a:ext cx="3150500" cy="32503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udio 7">
            <a:hlinkClick r:id="" action="ppaction://media"/>
            <a:extLst>
              <a:ext uri="{FF2B5EF4-FFF2-40B4-BE49-F238E27FC236}">
                <a16:creationId xmlns:a16="http://schemas.microsoft.com/office/drawing/2014/main" id="{BEBBEA2B-A82D-4D4C-8D75-A0ACFE29EBC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25123377"/>
      </p:ext>
    </p:extLst>
  </p:cSld>
  <p:clrMapOvr>
    <a:masterClrMapping/>
  </p:clrMapOvr>
  <mc:AlternateContent xmlns:mc="http://schemas.openxmlformats.org/markup-compatibility/2006">
    <mc:Choice xmlns:p14="http://schemas.microsoft.com/office/powerpoint/2010/main" Requires="p14">
      <p:transition spd="slow" p14:dur="2000" advTm="73516"/>
    </mc:Choice>
    <mc:Fallback>
      <p:transition spd="slow" advTm="7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8B3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27A2-8A28-4B5B-8898-E077C6B3A1EB}"/>
              </a:ext>
            </a:extLst>
          </p:cNvPr>
          <p:cNvSpPr>
            <a:spLocks noGrp="1"/>
          </p:cNvSpPr>
          <p:nvPr>
            <p:ph type="title"/>
          </p:nvPr>
        </p:nvSpPr>
        <p:spPr>
          <a:xfrm>
            <a:off x="7845666" y="-960120"/>
            <a:ext cx="3401568" cy="1920240"/>
          </a:xfrm>
        </p:spPr>
        <p:txBody>
          <a:bodyPr anchor="b">
            <a:normAutofit/>
          </a:bodyPr>
          <a:lstStyle/>
          <a:p>
            <a:r>
              <a:rPr lang="en-GB" sz="4000" dirty="0">
                <a:solidFill>
                  <a:srgbClr val="FFFFFF"/>
                </a:solidFill>
              </a:rPr>
              <a:t>PRACTICE</a:t>
            </a:r>
          </a:p>
        </p:txBody>
      </p:sp>
      <p:sp>
        <p:nvSpPr>
          <p:cNvPr id="3" name="Content Placeholder 2">
            <a:extLst>
              <a:ext uri="{FF2B5EF4-FFF2-40B4-BE49-F238E27FC236}">
                <a16:creationId xmlns:a16="http://schemas.microsoft.com/office/drawing/2014/main" id="{5D294328-7134-439A-B010-99878A2A0B20}"/>
              </a:ext>
            </a:extLst>
          </p:cNvPr>
          <p:cNvSpPr>
            <a:spLocks noGrp="1"/>
          </p:cNvSpPr>
          <p:nvPr>
            <p:ph idx="1"/>
          </p:nvPr>
        </p:nvSpPr>
        <p:spPr>
          <a:xfrm>
            <a:off x="6302829" y="960120"/>
            <a:ext cx="5691170" cy="5140429"/>
          </a:xfrm>
        </p:spPr>
        <p:txBody>
          <a:bodyPr vert="horz" lIns="91440" tIns="45720" rIns="91440" bIns="45720" rtlCol="0" anchor="t">
            <a:normAutofit/>
          </a:bodyPr>
          <a:lstStyle/>
          <a:p>
            <a:r>
              <a:rPr lang="en-GB" sz="2800" b="1" u="sng" dirty="0"/>
              <a:t>Check Google Classroom </a:t>
            </a:r>
            <a:r>
              <a:rPr lang="en-GB" sz="2800" dirty="0"/>
              <a:t>to find specific tasks your teachers have set to help you practice the key topics ready for your mock exam.</a:t>
            </a:r>
          </a:p>
          <a:p>
            <a:r>
              <a:rPr lang="en-GB" sz="2800" dirty="0">
                <a:cs typeface="Calibri Light"/>
              </a:rPr>
              <a:t>Watch videos and complete the tasks from the online learning map links.</a:t>
            </a:r>
          </a:p>
          <a:p>
            <a:r>
              <a:rPr lang="en-GB" sz="2800" dirty="0">
                <a:cs typeface="Calibri Light"/>
              </a:rPr>
              <a:t>Complete past papers, self marking quizzes, practice essays, making flash cards from memory, diagrams, timelines.</a:t>
            </a:r>
            <a:endParaRPr lang="en-GB" dirty="0"/>
          </a:p>
          <a:p>
            <a:r>
              <a:rPr lang="en-GB" sz="2800" dirty="0">
                <a:cs typeface="Calibri Light"/>
              </a:rPr>
              <a:t>Make revision active!</a:t>
            </a:r>
          </a:p>
          <a:p>
            <a:endParaRPr lang="en-GB" sz="2800" b="1" dirty="0">
              <a:cs typeface="Calibri Light" panose="020F0302020204030204"/>
            </a:endParaRPr>
          </a:p>
          <a:p>
            <a:endParaRPr lang="en-GB" sz="2800" dirty="0">
              <a:cs typeface="Calibri Light" panose="020F0302020204030204"/>
            </a:endParaRPr>
          </a:p>
        </p:txBody>
      </p:sp>
      <p:pic>
        <p:nvPicPr>
          <p:cNvPr id="8" name="Picture 2" descr="revision cycle board">
            <a:extLst>
              <a:ext uri="{FF2B5EF4-FFF2-40B4-BE49-F238E27FC236}">
                <a16:creationId xmlns:a16="http://schemas.microsoft.com/office/drawing/2014/main" id="{FE1B7C66-57DF-4D34-A953-78589B6A4D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273" y="-32945"/>
            <a:ext cx="9753600" cy="689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75B937FE-DF3E-4F17-BFC1-C60D05AB3612}"/>
              </a:ext>
            </a:extLst>
          </p:cNvPr>
          <p:cNvSpPr/>
          <p:nvPr/>
        </p:nvSpPr>
        <p:spPr>
          <a:xfrm>
            <a:off x="2367995" y="2124501"/>
            <a:ext cx="3385331" cy="36533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C0110B6D-5303-4C18-A8C4-42D7ED850A2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05420297"/>
      </p:ext>
    </p:extLst>
  </p:cSld>
  <p:clrMapOvr>
    <a:masterClrMapping/>
  </p:clrMapOvr>
  <mc:AlternateContent xmlns:mc="http://schemas.openxmlformats.org/markup-compatibility/2006">
    <mc:Choice xmlns:p14="http://schemas.microsoft.com/office/powerpoint/2010/main" Requires="p14">
      <p:transition spd="slow" p14:dur="2000" advTm="53432"/>
    </mc:Choice>
    <mc:Fallback>
      <p:transition spd="slow" advTm="53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6|44.9|7.3"/>
</p:tagLst>
</file>

<file path=ppt/tags/tag2.xml><?xml version="1.0" encoding="utf-8"?>
<p:tagLst xmlns:a="http://schemas.openxmlformats.org/drawingml/2006/main" xmlns:r="http://schemas.openxmlformats.org/officeDocument/2006/relationships" xmlns:p="http://schemas.openxmlformats.org/presentationml/2006/main">
  <p:tag name="TIMING" val="|5.1"/>
</p:tagLst>
</file>

<file path=ppt/tags/tag3.xml><?xml version="1.0" encoding="utf-8"?>
<p:tagLst xmlns:a="http://schemas.openxmlformats.org/drawingml/2006/main" xmlns:r="http://schemas.openxmlformats.org/officeDocument/2006/relationships" xmlns:p="http://schemas.openxmlformats.org/presentationml/2006/main">
  <p:tag name="TIMING" val="|11.6|8.8|7.6"/>
</p:tagLst>
</file>

<file path=ppt/tags/tag4.xml><?xml version="1.0" encoding="utf-8"?>
<p:tagLst xmlns:a="http://schemas.openxmlformats.org/drawingml/2006/main" xmlns:r="http://schemas.openxmlformats.org/officeDocument/2006/relationships" xmlns:p="http://schemas.openxmlformats.org/presentationml/2006/main">
  <p:tag name="TIMING" val="|6.6|27.4|21.5"/>
</p:tagLst>
</file>

<file path=ppt/tags/tag5.xml><?xml version="1.0" encoding="utf-8"?>
<p:tagLst xmlns:a="http://schemas.openxmlformats.org/drawingml/2006/main" xmlns:r="http://schemas.openxmlformats.org/officeDocument/2006/relationships" xmlns:p="http://schemas.openxmlformats.org/presentationml/2006/main">
  <p:tag name="TIMING" val="|5.8|9|1.5|21.7"/>
</p:tagLst>
</file>

<file path=ppt/tags/tag6.xml><?xml version="1.0" encoding="utf-8"?>
<p:tagLst xmlns:a="http://schemas.openxmlformats.org/drawingml/2006/main" xmlns:r="http://schemas.openxmlformats.org/officeDocument/2006/relationships" xmlns:p="http://schemas.openxmlformats.org/presentationml/2006/main">
  <p:tag name="TIMING" val="|3.5|12.4|3.8"/>
</p:tagLst>
</file>

<file path=ppt/tags/tag7.xml><?xml version="1.0" encoding="utf-8"?>
<p:tagLst xmlns:a="http://schemas.openxmlformats.org/drawingml/2006/main" xmlns:r="http://schemas.openxmlformats.org/officeDocument/2006/relationships" xmlns:p="http://schemas.openxmlformats.org/presentationml/2006/main">
  <p:tag name="TIMING" val="|10.9|9.8|0.9|1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135ABE5895844EAD883CCC9BCD48D4" ma:contentTypeVersion="14" ma:contentTypeDescription="Create a new document." ma:contentTypeScope="" ma:versionID="39ec0660a2482adf114a7c2fc151b325">
  <xsd:schema xmlns:xsd="http://www.w3.org/2001/XMLSchema" xmlns:xs="http://www.w3.org/2001/XMLSchema" xmlns:p="http://schemas.microsoft.com/office/2006/metadata/properties" xmlns:ns3="dfcf1ded-a027-43d6-aea6-22f8c949dd7d" xmlns:ns4="a413e3ed-b931-48c1-822d-76c7e13d83ad" targetNamespace="http://schemas.microsoft.com/office/2006/metadata/properties" ma:root="true" ma:fieldsID="40ac21e076d94f39d4cb763f3bda6416" ns3:_="" ns4:_="">
    <xsd:import namespace="dfcf1ded-a027-43d6-aea6-22f8c949dd7d"/>
    <xsd:import namespace="a413e3ed-b931-48c1-822d-76c7e13d83a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cf1ded-a027-43d6-aea6-22f8c949dd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13e3ed-b931-48c1-822d-76c7e13d83a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64D0B4-B25C-46FD-AC89-448E6A879583}">
  <ds:schemaRefs>
    <ds:schemaRef ds:uri="http://purl.org/dc/elements/1.1/"/>
    <ds:schemaRef ds:uri="http://schemas.microsoft.com/office/2006/metadata/properties"/>
    <ds:schemaRef ds:uri="http://purl.org/dc/terms/"/>
    <ds:schemaRef ds:uri="http://schemas.openxmlformats.org/package/2006/metadata/core-properties"/>
    <ds:schemaRef ds:uri="a413e3ed-b931-48c1-822d-76c7e13d83ad"/>
    <ds:schemaRef ds:uri="http://schemas.microsoft.com/office/2006/documentManagement/types"/>
    <ds:schemaRef ds:uri="http://schemas.microsoft.com/office/infopath/2007/PartnerControls"/>
    <ds:schemaRef ds:uri="dfcf1ded-a027-43d6-aea6-22f8c949dd7d"/>
    <ds:schemaRef ds:uri="http://www.w3.org/XML/1998/namespace"/>
    <ds:schemaRef ds:uri="http://purl.org/dc/dcmitype/"/>
  </ds:schemaRefs>
</ds:datastoreItem>
</file>

<file path=customXml/itemProps2.xml><?xml version="1.0" encoding="utf-8"?>
<ds:datastoreItem xmlns:ds="http://schemas.openxmlformats.org/officeDocument/2006/customXml" ds:itemID="{D0285DF8-3C32-4155-9BF1-B7C16551D5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cf1ded-a027-43d6-aea6-22f8c949dd7d"/>
    <ds:schemaRef ds:uri="a413e3ed-b931-48c1-822d-76c7e13d83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6612FE-B42D-4B95-BDAF-ADBF98314C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TotalTime>
  <Words>886</Words>
  <Application>Microsoft Office PowerPoint</Application>
  <PresentationFormat>Widescreen</PresentationFormat>
  <Paragraphs>50</Paragraphs>
  <Slides>12</Slides>
  <Notes>3</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A guide to your Year 10 Summer Assessments</vt:lpstr>
      <vt:lpstr>Why are you having assessments?</vt:lpstr>
      <vt:lpstr>What do you mean by assessments?</vt:lpstr>
      <vt:lpstr>When will they take place?</vt:lpstr>
      <vt:lpstr>Assessments in the Sports Hall / LRC / I Block</vt:lpstr>
      <vt:lpstr>Equipment and rules</vt:lpstr>
      <vt:lpstr>Preparing for these assessments</vt:lpstr>
      <vt:lpstr>PLAN</vt:lpstr>
      <vt:lpstr>PRACTICE</vt:lpstr>
      <vt:lpstr>CHECK</vt:lpstr>
      <vt:lpstr>PowerPoint Presentation</vt:lpstr>
      <vt:lpstr>Don’t Panic, Go for 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guide to your Year 10 Summer Assessments</dc:title>
  <dc:creator>Cordwell, Simon</dc:creator>
  <cp:lastModifiedBy>Cordwell, Simon</cp:lastModifiedBy>
  <cp:revision>1</cp:revision>
  <dcterms:created xsi:type="dcterms:W3CDTF">2021-06-14T16:57:28Z</dcterms:created>
  <dcterms:modified xsi:type="dcterms:W3CDTF">2021-06-15T20:18:01Z</dcterms:modified>
</cp:coreProperties>
</file>