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3" r:id="rId5"/>
    <p:sldId id="274" r:id="rId6"/>
    <p:sldId id="275" r:id="rId7"/>
    <p:sldId id="276" r:id="rId8"/>
    <p:sldId id="277" r:id="rId9"/>
    <p:sldId id="278" r:id="rId10"/>
    <p:sldId id="279" r:id="rId11"/>
    <p:sldId id="288" r:id="rId12"/>
    <p:sldId id="290" r:id="rId13"/>
    <p:sldId id="291" r:id="rId14"/>
    <p:sldId id="280" r:id="rId15"/>
    <p:sldId id="282" r:id="rId16"/>
    <p:sldId id="289" r:id="rId17"/>
    <p:sldId id="285" r:id="rId18"/>
    <p:sldId id="287"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7771"/>
    <a:srgbClr val="FFFFFF"/>
    <a:srgbClr val="26C5FD"/>
    <a:srgbClr val="E9D8D1"/>
    <a:srgbClr val="D53E67"/>
    <a:srgbClr val="C6CBCF"/>
    <a:srgbClr val="7926E3"/>
    <a:srgbClr val="5127C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snapToGrid="0">
      <p:cViewPr varScale="1">
        <p:scale>
          <a:sx n="68" d="100"/>
          <a:sy n="68"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dwell, Simon" userId="99c551b2-ad2d-45ba-9562-df6dfb9b29d0" providerId="ADAL" clId="{FD11A069-33FA-4FBC-9A2D-FC23925CA785}"/>
    <pc:docChg chg="custSel addSld delSld modSld">
      <pc:chgData name="Cordwell, Simon" userId="99c551b2-ad2d-45ba-9562-df6dfb9b29d0" providerId="ADAL" clId="{FD11A069-33FA-4FBC-9A2D-FC23925CA785}" dt="2022-06-14T10:42:24.814" v="70"/>
      <pc:docMkLst>
        <pc:docMk/>
      </pc:docMkLst>
      <pc:sldChg chg="del">
        <pc:chgData name="Cordwell, Simon" userId="99c551b2-ad2d-45ba-9562-df6dfb9b29d0" providerId="ADAL" clId="{FD11A069-33FA-4FBC-9A2D-FC23925CA785}" dt="2022-06-14T10:35:25.422" v="2" actId="2696"/>
        <pc:sldMkLst>
          <pc:docMk/>
          <pc:sldMk cId="978143354" sldId="256"/>
        </pc:sldMkLst>
      </pc:sldChg>
      <pc:sldChg chg="del">
        <pc:chgData name="Cordwell, Simon" userId="99c551b2-ad2d-45ba-9562-df6dfb9b29d0" providerId="ADAL" clId="{FD11A069-33FA-4FBC-9A2D-FC23925CA785}" dt="2022-06-14T10:42:08.738" v="69" actId="2696"/>
        <pc:sldMkLst>
          <pc:docMk/>
          <pc:sldMk cId="3180889905" sldId="268"/>
        </pc:sldMkLst>
      </pc:sldChg>
      <pc:sldChg chg="modTransition">
        <pc:chgData name="Cordwell, Simon" userId="99c551b2-ad2d-45ba-9562-df6dfb9b29d0" providerId="ADAL" clId="{FD11A069-33FA-4FBC-9A2D-FC23925CA785}" dt="2022-06-14T10:42:24.814" v="70"/>
        <pc:sldMkLst>
          <pc:docMk/>
          <pc:sldMk cId="3347130291" sldId="273"/>
        </pc:sldMkLst>
      </pc:sldChg>
      <pc:sldChg chg="modTransition">
        <pc:chgData name="Cordwell, Simon" userId="99c551b2-ad2d-45ba-9562-df6dfb9b29d0" providerId="ADAL" clId="{FD11A069-33FA-4FBC-9A2D-FC23925CA785}" dt="2022-06-14T10:42:24.814" v="70"/>
        <pc:sldMkLst>
          <pc:docMk/>
          <pc:sldMk cId="1888201807" sldId="274"/>
        </pc:sldMkLst>
      </pc:sldChg>
      <pc:sldChg chg="modTransition">
        <pc:chgData name="Cordwell, Simon" userId="99c551b2-ad2d-45ba-9562-df6dfb9b29d0" providerId="ADAL" clId="{FD11A069-33FA-4FBC-9A2D-FC23925CA785}" dt="2022-06-14T10:42:24.814" v="70"/>
        <pc:sldMkLst>
          <pc:docMk/>
          <pc:sldMk cId="1473099423" sldId="275"/>
        </pc:sldMkLst>
      </pc:sldChg>
      <pc:sldChg chg="modTransition">
        <pc:chgData name="Cordwell, Simon" userId="99c551b2-ad2d-45ba-9562-df6dfb9b29d0" providerId="ADAL" clId="{FD11A069-33FA-4FBC-9A2D-FC23925CA785}" dt="2022-06-14T10:42:24.814" v="70"/>
        <pc:sldMkLst>
          <pc:docMk/>
          <pc:sldMk cId="244143725" sldId="276"/>
        </pc:sldMkLst>
      </pc:sldChg>
      <pc:sldChg chg="modTransition">
        <pc:chgData name="Cordwell, Simon" userId="99c551b2-ad2d-45ba-9562-df6dfb9b29d0" providerId="ADAL" clId="{FD11A069-33FA-4FBC-9A2D-FC23925CA785}" dt="2022-06-14T10:42:24.814" v="70"/>
        <pc:sldMkLst>
          <pc:docMk/>
          <pc:sldMk cId="2335024687" sldId="277"/>
        </pc:sldMkLst>
      </pc:sldChg>
      <pc:sldChg chg="modTransition">
        <pc:chgData name="Cordwell, Simon" userId="99c551b2-ad2d-45ba-9562-df6dfb9b29d0" providerId="ADAL" clId="{FD11A069-33FA-4FBC-9A2D-FC23925CA785}" dt="2022-06-14T10:42:24.814" v="70"/>
        <pc:sldMkLst>
          <pc:docMk/>
          <pc:sldMk cId="3280692198" sldId="278"/>
        </pc:sldMkLst>
      </pc:sldChg>
      <pc:sldChg chg="modTransition">
        <pc:chgData name="Cordwell, Simon" userId="99c551b2-ad2d-45ba-9562-df6dfb9b29d0" providerId="ADAL" clId="{FD11A069-33FA-4FBC-9A2D-FC23925CA785}" dt="2022-06-14T10:42:24.814" v="70"/>
        <pc:sldMkLst>
          <pc:docMk/>
          <pc:sldMk cId="2051390330" sldId="279"/>
        </pc:sldMkLst>
      </pc:sldChg>
      <pc:sldChg chg="modTransition">
        <pc:chgData name="Cordwell, Simon" userId="99c551b2-ad2d-45ba-9562-df6dfb9b29d0" providerId="ADAL" clId="{FD11A069-33FA-4FBC-9A2D-FC23925CA785}" dt="2022-06-14T10:42:24.814" v="70"/>
        <pc:sldMkLst>
          <pc:docMk/>
          <pc:sldMk cId="1658547922" sldId="280"/>
        </pc:sldMkLst>
      </pc:sldChg>
      <pc:sldChg chg="modTransition">
        <pc:chgData name="Cordwell, Simon" userId="99c551b2-ad2d-45ba-9562-df6dfb9b29d0" providerId="ADAL" clId="{FD11A069-33FA-4FBC-9A2D-FC23925CA785}" dt="2022-06-14T10:42:24.814" v="70"/>
        <pc:sldMkLst>
          <pc:docMk/>
          <pc:sldMk cId="3809401663" sldId="282"/>
        </pc:sldMkLst>
      </pc:sldChg>
      <pc:sldChg chg="del">
        <pc:chgData name="Cordwell, Simon" userId="99c551b2-ad2d-45ba-9562-df6dfb9b29d0" providerId="ADAL" clId="{FD11A069-33FA-4FBC-9A2D-FC23925CA785}" dt="2022-06-14T10:35:23.213" v="1" actId="2696"/>
        <pc:sldMkLst>
          <pc:docMk/>
          <pc:sldMk cId="2562239368" sldId="283"/>
        </pc:sldMkLst>
      </pc:sldChg>
      <pc:sldChg chg="modTransition">
        <pc:chgData name="Cordwell, Simon" userId="99c551b2-ad2d-45ba-9562-df6dfb9b29d0" providerId="ADAL" clId="{FD11A069-33FA-4FBC-9A2D-FC23925CA785}" dt="2022-06-14T10:42:24.814" v="70"/>
        <pc:sldMkLst>
          <pc:docMk/>
          <pc:sldMk cId="3338038045" sldId="285"/>
        </pc:sldMkLst>
      </pc:sldChg>
      <pc:sldChg chg="modTransition">
        <pc:chgData name="Cordwell, Simon" userId="99c551b2-ad2d-45ba-9562-df6dfb9b29d0" providerId="ADAL" clId="{FD11A069-33FA-4FBC-9A2D-FC23925CA785}" dt="2022-06-14T10:42:24.814" v="70"/>
        <pc:sldMkLst>
          <pc:docMk/>
          <pc:sldMk cId="2309267061" sldId="286"/>
        </pc:sldMkLst>
      </pc:sldChg>
      <pc:sldChg chg="modTransition">
        <pc:chgData name="Cordwell, Simon" userId="99c551b2-ad2d-45ba-9562-df6dfb9b29d0" providerId="ADAL" clId="{FD11A069-33FA-4FBC-9A2D-FC23925CA785}" dt="2022-06-14T10:42:24.814" v="70"/>
        <pc:sldMkLst>
          <pc:docMk/>
          <pc:sldMk cId="1600988726" sldId="287"/>
        </pc:sldMkLst>
      </pc:sldChg>
      <pc:sldChg chg="addSp delSp modSp mod modTransition">
        <pc:chgData name="Cordwell, Simon" userId="99c551b2-ad2d-45ba-9562-df6dfb9b29d0" providerId="ADAL" clId="{FD11A069-33FA-4FBC-9A2D-FC23925CA785}" dt="2022-06-14T10:42:24.814" v="70"/>
        <pc:sldMkLst>
          <pc:docMk/>
          <pc:sldMk cId="3367809788" sldId="288"/>
        </pc:sldMkLst>
        <pc:spChg chg="mod">
          <ac:chgData name="Cordwell, Simon" userId="99c551b2-ad2d-45ba-9562-df6dfb9b29d0" providerId="ADAL" clId="{FD11A069-33FA-4FBC-9A2D-FC23925CA785}" dt="2022-06-14T10:41:01.323" v="43" actId="20577"/>
          <ac:spMkLst>
            <pc:docMk/>
            <pc:sldMk cId="3367809788" sldId="288"/>
            <ac:spMk id="6" creationId="{D46F04DE-9A26-46AD-8953-D8E099DA8090}"/>
          </ac:spMkLst>
        </pc:spChg>
        <pc:picChg chg="add mod">
          <ac:chgData name="Cordwell, Simon" userId="99c551b2-ad2d-45ba-9562-df6dfb9b29d0" providerId="ADAL" clId="{FD11A069-33FA-4FBC-9A2D-FC23925CA785}" dt="2022-06-14T10:36:24.583" v="7" actId="1076"/>
          <ac:picMkLst>
            <pc:docMk/>
            <pc:sldMk cId="3367809788" sldId="288"/>
            <ac:picMk id="2" creationId="{386C446E-F580-4391-9525-386F9BECD8DF}"/>
          </ac:picMkLst>
        </pc:picChg>
        <pc:picChg chg="del">
          <ac:chgData name="Cordwell, Simon" userId="99c551b2-ad2d-45ba-9562-df6dfb9b29d0" providerId="ADAL" clId="{FD11A069-33FA-4FBC-9A2D-FC23925CA785}" dt="2022-06-14T10:35:30.224" v="4" actId="478"/>
          <ac:picMkLst>
            <pc:docMk/>
            <pc:sldMk cId="3367809788" sldId="288"/>
            <ac:picMk id="3" creationId="{212938C5-B2E5-4243-A4E7-62CB52DB2C60}"/>
          </ac:picMkLst>
        </pc:picChg>
      </pc:sldChg>
      <pc:sldChg chg="modTransition">
        <pc:chgData name="Cordwell, Simon" userId="99c551b2-ad2d-45ba-9562-df6dfb9b29d0" providerId="ADAL" clId="{FD11A069-33FA-4FBC-9A2D-FC23925CA785}" dt="2022-06-14T10:42:24.814" v="70"/>
        <pc:sldMkLst>
          <pc:docMk/>
          <pc:sldMk cId="351364781" sldId="289"/>
        </pc:sldMkLst>
      </pc:sldChg>
      <pc:sldChg chg="del">
        <pc:chgData name="Cordwell, Simon" userId="99c551b2-ad2d-45ba-9562-df6dfb9b29d0" providerId="ADAL" clId="{FD11A069-33FA-4FBC-9A2D-FC23925CA785}" dt="2022-06-14T10:35:21.548" v="0" actId="2696"/>
        <pc:sldMkLst>
          <pc:docMk/>
          <pc:sldMk cId="3542602847" sldId="290"/>
        </pc:sldMkLst>
      </pc:sldChg>
      <pc:sldChg chg="addSp delSp modSp add mod modTransition">
        <pc:chgData name="Cordwell, Simon" userId="99c551b2-ad2d-45ba-9562-df6dfb9b29d0" providerId="ADAL" clId="{FD11A069-33FA-4FBC-9A2D-FC23925CA785}" dt="2022-06-14T10:42:24.814" v="70"/>
        <pc:sldMkLst>
          <pc:docMk/>
          <pc:sldMk cId="4269277349" sldId="290"/>
        </pc:sldMkLst>
        <pc:spChg chg="mod">
          <ac:chgData name="Cordwell, Simon" userId="99c551b2-ad2d-45ba-9562-df6dfb9b29d0" providerId="ADAL" clId="{FD11A069-33FA-4FBC-9A2D-FC23925CA785}" dt="2022-06-14T10:41:10.084" v="64" actId="20577"/>
          <ac:spMkLst>
            <pc:docMk/>
            <pc:sldMk cId="4269277349" sldId="290"/>
            <ac:spMk id="6" creationId="{D46F04DE-9A26-46AD-8953-D8E099DA8090}"/>
          </ac:spMkLst>
        </pc:spChg>
        <pc:picChg chg="del">
          <ac:chgData name="Cordwell, Simon" userId="99c551b2-ad2d-45ba-9562-df6dfb9b29d0" providerId="ADAL" clId="{FD11A069-33FA-4FBC-9A2D-FC23925CA785}" dt="2022-06-14T10:37:04.913" v="30" actId="478"/>
          <ac:picMkLst>
            <pc:docMk/>
            <pc:sldMk cId="4269277349" sldId="290"/>
            <ac:picMk id="2" creationId="{386C446E-F580-4391-9525-386F9BECD8DF}"/>
          </ac:picMkLst>
        </pc:picChg>
        <pc:picChg chg="add del mod">
          <ac:chgData name="Cordwell, Simon" userId="99c551b2-ad2d-45ba-9562-df6dfb9b29d0" providerId="ADAL" clId="{FD11A069-33FA-4FBC-9A2D-FC23925CA785}" dt="2022-06-14T10:37:10.849" v="34" actId="478"/>
          <ac:picMkLst>
            <pc:docMk/>
            <pc:sldMk cId="4269277349" sldId="290"/>
            <ac:picMk id="3" creationId="{461C19D2-C88E-4210-B5A8-A63124C994F6}"/>
          </ac:picMkLst>
        </pc:picChg>
        <pc:picChg chg="add mod">
          <ac:chgData name="Cordwell, Simon" userId="99c551b2-ad2d-45ba-9562-df6dfb9b29d0" providerId="ADAL" clId="{FD11A069-33FA-4FBC-9A2D-FC23925CA785}" dt="2022-06-14T10:37:19.304" v="36" actId="1076"/>
          <ac:picMkLst>
            <pc:docMk/>
            <pc:sldMk cId="4269277349" sldId="290"/>
            <ac:picMk id="4" creationId="{FE85BF7F-3C4D-4153-99B3-948ADEA5CBD7}"/>
          </ac:picMkLst>
        </pc:picChg>
      </pc:sldChg>
      <pc:sldChg chg="del">
        <pc:chgData name="Cordwell, Simon" userId="99c551b2-ad2d-45ba-9562-df6dfb9b29d0" providerId="ADAL" clId="{FD11A069-33FA-4FBC-9A2D-FC23925CA785}" dt="2022-06-14T10:35:27.332" v="3" actId="2696"/>
        <pc:sldMkLst>
          <pc:docMk/>
          <pc:sldMk cId="3047601346" sldId="291"/>
        </pc:sldMkLst>
      </pc:sldChg>
      <pc:sldChg chg="addSp delSp modSp add mod modTransition">
        <pc:chgData name="Cordwell, Simon" userId="99c551b2-ad2d-45ba-9562-df6dfb9b29d0" providerId="ADAL" clId="{FD11A069-33FA-4FBC-9A2D-FC23925CA785}" dt="2022-06-14T10:42:24.814" v="70"/>
        <pc:sldMkLst>
          <pc:docMk/>
          <pc:sldMk cId="3326050225" sldId="291"/>
        </pc:sldMkLst>
        <pc:picChg chg="add mod">
          <ac:chgData name="Cordwell, Simon" userId="99c551b2-ad2d-45ba-9562-df6dfb9b29d0" providerId="ADAL" clId="{FD11A069-33FA-4FBC-9A2D-FC23925CA785}" dt="2022-06-14T10:42:01.551" v="68" actId="1076"/>
          <ac:picMkLst>
            <pc:docMk/>
            <pc:sldMk cId="3326050225" sldId="291"/>
            <ac:picMk id="2" creationId="{59761744-FF8E-4727-AC64-9BC3982EC4C8}"/>
          </ac:picMkLst>
        </pc:picChg>
        <pc:picChg chg="del">
          <ac:chgData name="Cordwell, Simon" userId="99c551b2-ad2d-45ba-9562-df6dfb9b29d0" providerId="ADAL" clId="{FD11A069-33FA-4FBC-9A2D-FC23925CA785}" dt="2022-06-14T10:41:17.265" v="66" actId="478"/>
          <ac:picMkLst>
            <pc:docMk/>
            <pc:sldMk cId="3326050225" sldId="291"/>
            <ac:picMk id="4" creationId="{FE85BF7F-3C4D-4153-99B3-948ADEA5CBD7}"/>
          </ac:picMkLst>
        </pc:picChg>
      </pc:sldChg>
    </pc:docChg>
  </pc:docChgLst>
  <pc:docChgLst>
    <pc:chgData name="Cordwell, Simon" userId="99c551b2-ad2d-45ba-9562-df6dfb9b29d0" providerId="ADAL" clId="{A2446438-3BEA-47C8-9321-DD9182599BE6}"/>
    <pc:docChg chg="modSld">
      <pc:chgData name="Cordwell, Simon" userId="99c551b2-ad2d-45ba-9562-df6dfb9b29d0" providerId="ADAL" clId="{A2446438-3BEA-47C8-9321-DD9182599BE6}" dt="2022-06-18T09:33:36.064" v="22" actId="6549"/>
      <pc:docMkLst>
        <pc:docMk/>
      </pc:docMkLst>
      <pc:sldChg chg="modSp mod">
        <pc:chgData name="Cordwell, Simon" userId="99c551b2-ad2d-45ba-9562-df6dfb9b29d0" providerId="ADAL" clId="{A2446438-3BEA-47C8-9321-DD9182599BE6}" dt="2022-06-18T09:32:54.017" v="1" actId="20577"/>
        <pc:sldMkLst>
          <pc:docMk/>
          <pc:sldMk cId="4269277349" sldId="290"/>
        </pc:sldMkLst>
        <pc:spChg chg="mod">
          <ac:chgData name="Cordwell, Simon" userId="99c551b2-ad2d-45ba-9562-df6dfb9b29d0" providerId="ADAL" clId="{A2446438-3BEA-47C8-9321-DD9182599BE6}" dt="2022-06-18T09:32:54.017" v="1" actId="20577"/>
          <ac:spMkLst>
            <pc:docMk/>
            <pc:sldMk cId="4269277349" sldId="290"/>
            <ac:spMk id="6" creationId="{D46F04DE-9A26-46AD-8953-D8E099DA8090}"/>
          </ac:spMkLst>
        </pc:spChg>
      </pc:sldChg>
      <pc:sldChg chg="modSp mod">
        <pc:chgData name="Cordwell, Simon" userId="99c551b2-ad2d-45ba-9562-df6dfb9b29d0" providerId="ADAL" clId="{A2446438-3BEA-47C8-9321-DD9182599BE6}" dt="2022-06-18T09:33:36.064" v="22" actId="6549"/>
        <pc:sldMkLst>
          <pc:docMk/>
          <pc:sldMk cId="3326050225" sldId="291"/>
        </pc:sldMkLst>
        <pc:spChg chg="mod">
          <ac:chgData name="Cordwell, Simon" userId="99c551b2-ad2d-45ba-9562-df6dfb9b29d0" providerId="ADAL" clId="{A2446438-3BEA-47C8-9321-DD9182599BE6}" dt="2022-06-18T09:33:36.064" v="22" actId="6549"/>
          <ac:spMkLst>
            <pc:docMk/>
            <pc:sldMk cId="3326050225" sldId="291"/>
            <ac:spMk id="6" creationId="{D46F04DE-9A26-46AD-8953-D8E099DA80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06A94-64E8-4BA5-A2FC-8A4E95931493}" type="datetimeFigureOut">
              <a:rPr lang="en-GB" smtClean="0"/>
              <a:t>18/06/2022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6564CC-6203-4A39-816C-BB2720AD4783}" type="slidenum">
              <a:rPr lang="en-GB" smtClean="0"/>
              <a:t>‹#›</a:t>
            </a:fld>
            <a:endParaRPr lang="en-GB"/>
          </a:p>
        </p:txBody>
      </p:sp>
    </p:spTree>
    <p:extLst>
      <p:ext uri="{BB962C8B-B14F-4D97-AF65-F5344CB8AC3E}">
        <p14:creationId xmlns:p14="http://schemas.microsoft.com/office/powerpoint/2010/main" val="2461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3F3D-5CCB-4BC4-823B-5242301471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5AC39B-6F43-4FB1-94BA-A40162BD5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CF973-301B-4066-BEC8-9B9882E7CF68}"/>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C3E96063-426B-4319-B655-4E0721E96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C3820C-4424-48F0-A93C-7ECEAB287599}"/>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8327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BF05-22D0-40D9-83B0-0F3B47A830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00F5C0-67EA-433B-BEC2-10A685AEF0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8615C7-244C-4349-B373-1F3FA5947889}"/>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F346026B-24E6-4042-AFCB-976BA7A276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D9A20C-F411-4C40-986F-5940F7548D3F}"/>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232177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F218C-831D-440A-B550-F31BBDD774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571008-8B35-49B8-BB25-25D5B1727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05A716-69FE-4B49-A751-DD5109003CE5}"/>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4DDF49AB-73C7-42AC-B61E-C7AD33349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FDFDE-4039-4FFD-A8BF-5A2647708E70}"/>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83643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AEDB-BBCC-45D6-9372-31565B2883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8D0E8D-5408-4D4A-B7AE-0A54069BF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86900E-8ACA-4AC6-8EF4-E1A9B03584D0}"/>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BFC3ECC5-AC26-4C29-A875-94173E471F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E173E-175F-46EA-9C49-06C52334625C}"/>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248654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ECA5-BDD9-4CE3-AFD6-A3E33EA23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4E9C70-B008-45C9-A25A-F96719757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A85E2-DB02-4CB5-9C9F-CAE0D66BD250}"/>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E6DEDB35-812A-4C4D-9F67-0B5B32288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C29A71-99FA-424F-8EEA-BC995B57ECFA}"/>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18165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BFB7-3339-4DFC-97AC-A1813E041E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B2CEFA-F312-445B-B174-E9BC557B1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9B5588-D9D0-44E2-A77D-E00735B278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608D89-E2E2-4115-A5FA-E1E1A50F232F}"/>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6" name="Footer Placeholder 5">
            <a:extLst>
              <a:ext uri="{FF2B5EF4-FFF2-40B4-BE49-F238E27FC236}">
                <a16:creationId xmlns:a16="http://schemas.microsoft.com/office/drawing/2014/main" id="{CC4CEDC6-70EE-4D7F-A7A7-AFD270A9ED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4784F5-844F-4E17-BB73-4819EFDF9A36}"/>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426751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54EA-B5A1-4361-A06E-30DDC8FD16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5A8C0E-2ABA-4DB1-B539-7BCEDE4D8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81A2D-7057-40C6-85D5-468B6DF64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040419-B4E7-4259-8FA8-4C62C5176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EA927-CD48-4A9C-9592-B9FB201000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5FEC2A-0094-4D5A-A9D9-50FDEA73F8EC}"/>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8" name="Footer Placeholder 7">
            <a:extLst>
              <a:ext uri="{FF2B5EF4-FFF2-40B4-BE49-F238E27FC236}">
                <a16:creationId xmlns:a16="http://schemas.microsoft.com/office/drawing/2014/main" id="{B02B3639-76D5-4780-9D9B-31563B0836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F7D5BA-E77D-48CA-9530-50D4B02922D1}"/>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128931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40B4-F4B9-4A47-887C-CB52FC9483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3B445C-8E92-4650-9A00-09F5720C0E69}"/>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4" name="Footer Placeholder 3">
            <a:extLst>
              <a:ext uri="{FF2B5EF4-FFF2-40B4-BE49-F238E27FC236}">
                <a16:creationId xmlns:a16="http://schemas.microsoft.com/office/drawing/2014/main" id="{BA21CD87-DE54-4E95-BE9E-205E2187D1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C2064C9-7987-437E-B4B4-57DF2B5E873C}"/>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355583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13EB0-8934-46E8-9BFB-3D79327BC743}"/>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3" name="Footer Placeholder 2">
            <a:extLst>
              <a:ext uri="{FF2B5EF4-FFF2-40B4-BE49-F238E27FC236}">
                <a16:creationId xmlns:a16="http://schemas.microsoft.com/office/drawing/2014/main" id="{E2118E4E-3EC3-497C-B55B-883BBBD17B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D1CD22-BEC2-47DF-BD48-8EF67D887990}"/>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399050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15A1-BFDE-410F-9240-94C5DC084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F8DB01-C594-4ABE-B202-6DF0BD4DD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EAAB94-D3EF-4316-91E5-58E6B34EA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39EE3-C0A8-4160-831E-B8ED7E226C89}"/>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6" name="Footer Placeholder 5">
            <a:extLst>
              <a:ext uri="{FF2B5EF4-FFF2-40B4-BE49-F238E27FC236}">
                <a16:creationId xmlns:a16="http://schemas.microsoft.com/office/drawing/2014/main" id="{174B0E50-3705-4C76-B11B-0CBF4B772E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2D5DC6-4447-4B27-A27F-12132D4F51E1}"/>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246437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0A38-5719-4139-A3CC-AA0840C34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46C154-1507-4C31-A328-4267A260D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51A166-2E6E-44DB-84F3-15AFAA79E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45DAE-7FB7-4A3E-8E35-93F5B764FAED}"/>
              </a:ext>
            </a:extLst>
          </p:cNvPr>
          <p:cNvSpPr>
            <a:spLocks noGrp="1"/>
          </p:cNvSpPr>
          <p:nvPr>
            <p:ph type="dt" sz="half" idx="10"/>
          </p:nvPr>
        </p:nvSpPr>
        <p:spPr/>
        <p:txBody>
          <a:bodyPr/>
          <a:lstStyle/>
          <a:p>
            <a:fld id="{533058BD-445F-4C48-B61D-F5DD9BD78AAB}" type="datetimeFigureOut">
              <a:rPr lang="en-GB" smtClean="0"/>
              <a:t>18/06/2022</a:t>
            </a:fld>
            <a:endParaRPr lang="en-GB"/>
          </a:p>
        </p:txBody>
      </p:sp>
      <p:sp>
        <p:nvSpPr>
          <p:cNvPr id="6" name="Footer Placeholder 5">
            <a:extLst>
              <a:ext uri="{FF2B5EF4-FFF2-40B4-BE49-F238E27FC236}">
                <a16:creationId xmlns:a16="http://schemas.microsoft.com/office/drawing/2014/main" id="{17C8C1A2-5109-4A89-B2B4-1CDB335DEB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49FDCE-8FC7-4210-A6EE-85946EC260F5}"/>
              </a:ext>
            </a:extLst>
          </p:cNvPr>
          <p:cNvSpPr>
            <a:spLocks noGrp="1"/>
          </p:cNvSpPr>
          <p:nvPr>
            <p:ph type="sldNum" sz="quarter" idx="12"/>
          </p:nvPr>
        </p:nvSpPr>
        <p:spPr/>
        <p:txBody>
          <a:bodyPr/>
          <a:lstStyle/>
          <a:p>
            <a:fld id="{F8104581-8F0E-4D64-B194-C4E1DE97FA27}" type="slidenum">
              <a:rPr lang="en-GB" smtClean="0"/>
              <a:t>‹#›</a:t>
            </a:fld>
            <a:endParaRPr lang="en-GB"/>
          </a:p>
        </p:txBody>
      </p:sp>
    </p:spTree>
    <p:extLst>
      <p:ext uri="{BB962C8B-B14F-4D97-AF65-F5344CB8AC3E}">
        <p14:creationId xmlns:p14="http://schemas.microsoft.com/office/powerpoint/2010/main" val="184253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637EA-DA71-4322-8CF3-EE8147F1EE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242E06-0EB0-4E56-9725-CD8434189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29AF76-AF69-477B-8C5E-29C278432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058BD-445F-4C48-B61D-F5DD9BD78AAB}" type="datetimeFigureOut">
              <a:rPr lang="en-GB" smtClean="0"/>
              <a:t>18/06/2022</a:t>
            </a:fld>
            <a:endParaRPr lang="en-GB"/>
          </a:p>
        </p:txBody>
      </p:sp>
      <p:sp>
        <p:nvSpPr>
          <p:cNvPr id="5" name="Footer Placeholder 4">
            <a:extLst>
              <a:ext uri="{FF2B5EF4-FFF2-40B4-BE49-F238E27FC236}">
                <a16:creationId xmlns:a16="http://schemas.microsoft.com/office/drawing/2014/main" id="{D93DD987-5902-490A-9AC7-14CC8FEB0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6C8844-F359-4CA8-972D-FD62D8A9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04581-8F0E-4D64-B194-C4E1DE97FA27}" type="slidenum">
              <a:rPr lang="en-GB" smtClean="0"/>
              <a:t>‹#›</a:t>
            </a:fld>
            <a:endParaRPr lang="en-GB"/>
          </a:p>
        </p:txBody>
      </p:sp>
    </p:spTree>
    <p:extLst>
      <p:ext uri="{BB962C8B-B14F-4D97-AF65-F5344CB8AC3E}">
        <p14:creationId xmlns:p14="http://schemas.microsoft.com/office/powerpoint/2010/main" val="184388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pic>
        <p:nvPicPr>
          <p:cNvPr id="5" name="Picture 4" descr="A picture containing text, businesscard, screenshot&#10;&#10;Description automatically generated">
            <a:extLst>
              <a:ext uri="{FF2B5EF4-FFF2-40B4-BE49-F238E27FC236}">
                <a16:creationId xmlns:a16="http://schemas.microsoft.com/office/drawing/2014/main" id="{56D5F49F-7136-4651-8892-7EEBC7D65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228" y="21771"/>
            <a:ext cx="5355771" cy="3320578"/>
          </a:xfrm>
          <a:prstGeom prst="rect">
            <a:avLst/>
          </a:prstGeom>
        </p:spPr>
      </p:pic>
      <p:sp>
        <p:nvSpPr>
          <p:cNvPr id="2" name="TextBox 1">
            <a:extLst>
              <a:ext uri="{FF2B5EF4-FFF2-40B4-BE49-F238E27FC236}">
                <a16:creationId xmlns:a16="http://schemas.microsoft.com/office/drawing/2014/main" id="{B3FEAAD8-7FF6-47F4-892E-B6058F054378}"/>
              </a:ext>
            </a:extLst>
          </p:cNvPr>
          <p:cNvSpPr txBox="1"/>
          <p:nvPr/>
        </p:nvSpPr>
        <p:spPr>
          <a:xfrm>
            <a:off x="160792" y="987858"/>
            <a:ext cx="7053731" cy="4708981"/>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On Friday 17</a:t>
            </a:r>
            <a:r>
              <a:rPr lang="en-US" sz="2000" b="1" baseline="30000" dirty="0">
                <a:solidFill>
                  <a:schemeClr val="bg1"/>
                </a:solidFill>
                <a:latin typeface="Century Gothic" panose="020B0502020202020204" pitchFamily="34" charset="0"/>
              </a:rPr>
              <a:t>th</a:t>
            </a:r>
            <a:r>
              <a:rPr lang="en-US" sz="2000" b="1" dirty="0">
                <a:solidFill>
                  <a:schemeClr val="bg1"/>
                </a:solidFill>
                <a:latin typeface="Century Gothic" panose="020B0502020202020204" pitchFamily="34" charset="0"/>
              </a:rPr>
              <a:t> June, at 3pm – 3.30pm we will be hosting the Praise Auction in the Conference Room.</a:t>
            </a:r>
          </a:p>
          <a:p>
            <a:endParaRPr lang="en-US" sz="2000" dirty="0">
              <a:solidFill>
                <a:schemeClr val="bg1"/>
              </a:solidFill>
              <a:latin typeface="Century Gothic" panose="020B0502020202020204" pitchFamily="34" charset="0"/>
            </a:endParaRPr>
          </a:p>
          <a:p>
            <a:r>
              <a:rPr lang="en-US" sz="2000" u="sng" dirty="0">
                <a:solidFill>
                  <a:schemeClr val="bg1"/>
                </a:solidFill>
                <a:latin typeface="Century Gothic" panose="020B0502020202020204" pitchFamily="34" charset="0"/>
              </a:rPr>
              <a:t>This will be open to anyone in Years 7 to 10 with a NET total of 100 or more positive points from the start of the summer term up to Wednesday 15</a:t>
            </a:r>
            <a:r>
              <a:rPr lang="en-US" sz="2000" u="sng" baseline="30000" dirty="0">
                <a:solidFill>
                  <a:schemeClr val="bg1"/>
                </a:solidFill>
                <a:latin typeface="Century Gothic" panose="020B0502020202020204" pitchFamily="34" charset="0"/>
              </a:rPr>
              <a:t>th</a:t>
            </a:r>
            <a:r>
              <a:rPr lang="en-US" sz="2000" u="sng" dirty="0">
                <a:solidFill>
                  <a:schemeClr val="bg1"/>
                </a:solidFill>
                <a:latin typeface="Century Gothic" panose="020B0502020202020204" pitchFamily="34" charset="0"/>
              </a:rPr>
              <a:t> June.</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The auction is a ‘blind’ auction. You will bid for any of the prizes on offer by writing down your maximum points bid for that item based on how many points you have and posting it in the bid-box next to the item. The highest bid wins the prize!</a:t>
            </a: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On Thursday your form tutor will be given a list of students in your form who qualify for the auction.</a:t>
            </a:r>
          </a:p>
        </p:txBody>
      </p:sp>
      <p:sp>
        <p:nvSpPr>
          <p:cNvPr id="7" name="Rectangle 6">
            <a:extLst>
              <a:ext uri="{FF2B5EF4-FFF2-40B4-BE49-F238E27FC236}">
                <a16:creationId xmlns:a16="http://schemas.microsoft.com/office/drawing/2014/main" id="{1034380A-E7F6-46EB-AB71-AD014A4802F5}"/>
              </a:ext>
            </a:extLst>
          </p:cNvPr>
          <p:cNvSpPr/>
          <p:nvPr/>
        </p:nvSpPr>
        <p:spPr>
          <a:xfrm rot="427388">
            <a:off x="7528270" y="3795787"/>
            <a:ext cx="4194700" cy="2246769"/>
          </a:xfrm>
          <a:prstGeom prst="rect">
            <a:avLst/>
          </a:prstGeom>
          <a:solidFill>
            <a:srgbClr val="00BCD5"/>
          </a:solidFill>
        </p:spPr>
        <p:txBody>
          <a:bodyPr wrap="square">
            <a:spAutoFit/>
          </a:bodyPr>
          <a:lstStyle/>
          <a:p>
            <a:pPr algn="ctr"/>
            <a:r>
              <a:rPr lang="en-US" sz="2800" b="1" dirty="0">
                <a:solidFill>
                  <a:schemeClr val="bg1"/>
                </a:solidFill>
                <a:latin typeface="Century Gothic" panose="020B0502020202020204" pitchFamily="34" charset="0"/>
              </a:rPr>
              <a:t>The prizes are tiered. The higher the tier the more points you may need to bid to win the prize!</a:t>
            </a:r>
          </a:p>
        </p:txBody>
      </p:sp>
    </p:spTree>
    <p:extLst>
      <p:ext uri="{BB962C8B-B14F-4D97-AF65-F5344CB8AC3E}">
        <p14:creationId xmlns:p14="http://schemas.microsoft.com/office/powerpoint/2010/main" val="334713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346373"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4 Prizes</a:t>
            </a:r>
          </a:p>
          <a:p>
            <a:pPr algn="ctr"/>
            <a:r>
              <a:rPr lang="en-US" sz="2400" b="1" dirty="0">
                <a:solidFill>
                  <a:schemeClr val="bg1"/>
                </a:solidFill>
                <a:latin typeface="Century Gothic" panose="020B0502020202020204" pitchFamily="34" charset="0"/>
              </a:rPr>
              <a:t>Lego Harry Potter Set</a:t>
            </a:r>
          </a:p>
          <a:p>
            <a:pPr algn="ctr"/>
            <a:r>
              <a:rPr lang="en-US" sz="2400" b="1"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F5C0E8E5-C2CD-453D-BC6A-CE66D58B2E52}"/>
              </a:ext>
            </a:extLst>
          </p:cNvPr>
          <p:cNvPicPr>
            <a:picLocks noChangeAspect="1"/>
          </p:cNvPicPr>
          <p:nvPr/>
        </p:nvPicPr>
        <p:blipFill>
          <a:blip r:embed="rId2"/>
          <a:stretch>
            <a:fillRect/>
          </a:stretch>
        </p:blipFill>
        <p:spPr>
          <a:xfrm>
            <a:off x="7671566" y="0"/>
            <a:ext cx="4520434" cy="2797629"/>
          </a:xfrm>
          <a:prstGeom prst="rect">
            <a:avLst/>
          </a:prstGeom>
        </p:spPr>
      </p:pic>
      <p:pic>
        <p:nvPicPr>
          <p:cNvPr id="2" name="Picture 1">
            <a:extLst>
              <a:ext uri="{FF2B5EF4-FFF2-40B4-BE49-F238E27FC236}">
                <a16:creationId xmlns:a16="http://schemas.microsoft.com/office/drawing/2014/main" id="{59761744-FF8E-4727-AC64-9BC3982EC4C8}"/>
              </a:ext>
            </a:extLst>
          </p:cNvPr>
          <p:cNvPicPr>
            <a:picLocks noChangeAspect="1"/>
          </p:cNvPicPr>
          <p:nvPr/>
        </p:nvPicPr>
        <p:blipFill>
          <a:blip r:embed="rId3"/>
          <a:stretch>
            <a:fillRect/>
          </a:stretch>
        </p:blipFill>
        <p:spPr>
          <a:xfrm>
            <a:off x="440873" y="331437"/>
            <a:ext cx="5905500" cy="5905500"/>
          </a:xfrm>
          <a:prstGeom prst="rect">
            <a:avLst/>
          </a:prstGeom>
        </p:spPr>
      </p:pic>
    </p:spTree>
    <p:extLst>
      <p:ext uri="{BB962C8B-B14F-4D97-AF65-F5344CB8AC3E}">
        <p14:creationId xmlns:p14="http://schemas.microsoft.com/office/powerpoint/2010/main" val="332605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5 Prizes</a:t>
            </a:r>
          </a:p>
          <a:p>
            <a:pPr algn="ctr"/>
            <a:r>
              <a:rPr lang="en-US" sz="2400" b="1" dirty="0">
                <a:solidFill>
                  <a:schemeClr val="bg1"/>
                </a:solidFill>
                <a:latin typeface="Century Gothic" panose="020B0502020202020204" pitchFamily="34" charset="0"/>
              </a:rPr>
              <a:t>£50 Amazon Gift Cards</a:t>
            </a:r>
          </a:p>
          <a:p>
            <a:pPr algn="ctr"/>
            <a:r>
              <a:rPr lang="en-US" sz="2400" b="1" dirty="0">
                <a:solidFill>
                  <a:schemeClr val="bg1"/>
                </a:solidFill>
                <a:latin typeface="Century Gothic" panose="020B0502020202020204" pitchFamily="34" charset="0"/>
              </a:rPr>
              <a:t> </a:t>
            </a:r>
          </a:p>
        </p:txBody>
      </p:sp>
      <p:pic>
        <p:nvPicPr>
          <p:cNvPr id="2" name="Picture 1">
            <a:extLst>
              <a:ext uri="{FF2B5EF4-FFF2-40B4-BE49-F238E27FC236}">
                <a16:creationId xmlns:a16="http://schemas.microsoft.com/office/drawing/2014/main" id="{6A48414E-BB35-404D-851F-0619AE475044}"/>
              </a:ext>
            </a:extLst>
          </p:cNvPr>
          <p:cNvPicPr>
            <a:picLocks noChangeAspect="1"/>
          </p:cNvPicPr>
          <p:nvPr/>
        </p:nvPicPr>
        <p:blipFill>
          <a:blip r:embed="rId2"/>
          <a:stretch>
            <a:fillRect/>
          </a:stretch>
        </p:blipFill>
        <p:spPr>
          <a:xfrm>
            <a:off x="411293" y="762000"/>
            <a:ext cx="6467475" cy="5334000"/>
          </a:xfrm>
          <a:prstGeom prst="rect">
            <a:avLst/>
          </a:prstGeom>
        </p:spPr>
      </p:pic>
      <p:pic>
        <p:nvPicPr>
          <p:cNvPr id="7" name="Picture 6">
            <a:extLst>
              <a:ext uri="{FF2B5EF4-FFF2-40B4-BE49-F238E27FC236}">
                <a16:creationId xmlns:a16="http://schemas.microsoft.com/office/drawing/2014/main" id="{F8FE61C8-316F-4F96-B613-97842AB4A41A}"/>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1658547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6 Prizes</a:t>
            </a:r>
          </a:p>
          <a:p>
            <a:pPr algn="ctr"/>
            <a:r>
              <a:rPr lang="en-US" sz="2400" b="1" dirty="0">
                <a:solidFill>
                  <a:schemeClr val="bg1"/>
                </a:solidFill>
                <a:latin typeface="Century Gothic" panose="020B0502020202020204" pitchFamily="34" charset="0"/>
              </a:rPr>
              <a:t>Stunt Scooter with HELMET</a:t>
            </a:r>
          </a:p>
          <a:p>
            <a:pPr algn="ctr"/>
            <a:r>
              <a:rPr lang="en-US" sz="2400" b="1" dirty="0">
                <a:solidFill>
                  <a:schemeClr val="bg1"/>
                </a:solidFill>
                <a:latin typeface="Century Gothic" panose="020B0502020202020204" pitchFamily="34" charset="0"/>
              </a:rPr>
              <a:t> </a:t>
            </a:r>
          </a:p>
        </p:txBody>
      </p:sp>
      <p:pic>
        <p:nvPicPr>
          <p:cNvPr id="5" name="Picture 4" descr="A picture containing sky&#10;&#10;Description automatically generated">
            <a:extLst>
              <a:ext uri="{FF2B5EF4-FFF2-40B4-BE49-F238E27FC236}">
                <a16:creationId xmlns:a16="http://schemas.microsoft.com/office/drawing/2014/main" id="{9BE81A74-8F79-4B6C-9821-A900E152C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19" y="242443"/>
            <a:ext cx="5973009" cy="6373114"/>
          </a:xfrm>
          <a:prstGeom prst="rect">
            <a:avLst/>
          </a:prstGeom>
        </p:spPr>
      </p:pic>
      <p:pic>
        <p:nvPicPr>
          <p:cNvPr id="7" name="Picture 6">
            <a:extLst>
              <a:ext uri="{FF2B5EF4-FFF2-40B4-BE49-F238E27FC236}">
                <a16:creationId xmlns:a16="http://schemas.microsoft.com/office/drawing/2014/main" id="{F769B23D-A5A4-4DCB-8D29-B595C20E5F96}"/>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3809401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B4DA6DC2-5193-4FD2-BB72-349608116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1972" y="1"/>
            <a:ext cx="4350028" cy="2697018"/>
          </a:xfrm>
          <a:prstGeom prst="rect">
            <a:avLst/>
          </a:prstGeom>
        </p:spPr>
      </p:pic>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7 Prizes</a:t>
            </a:r>
          </a:p>
          <a:p>
            <a:pPr algn="ctr"/>
            <a:r>
              <a:rPr lang="en-US" sz="2400" b="1" dirty="0">
                <a:solidFill>
                  <a:schemeClr val="bg1"/>
                </a:solidFill>
                <a:latin typeface="Century Gothic" panose="020B0502020202020204" pitchFamily="34" charset="0"/>
              </a:rPr>
              <a:t>Apple </a:t>
            </a:r>
            <a:r>
              <a:rPr lang="en-US" sz="2400" b="1" dirty="0" err="1">
                <a:solidFill>
                  <a:schemeClr val="bg1"/>
                </a:solidFill>
                <a:latin typeface="Century Gothic" panose="020B0502020202020204" pitchFamily="34" charset="0"/>
              </a:rPr>
              <a:t>Airpods</a:t>
            </a:r>
            <a:endParaRPr lang="en-US" sz="2400" b="1" dirty="0">
              <a:solidFill>
                <a:schemeClr val="bg1"/>
              </a:solidFill>
              <a:latin typeface="Century Gothic" panose="020B0502020202020204" pitchFamily="34" charset="0"/>
            </a:endParaRPr>
          </a:p>
          <a:p>
            <a:pPr algn="ctr"/>
            <a:r>
              <a:rPr lang="en-US" sz="2400" b="1" dirty="0">
                <a:solidFill>
                  <a:schemeClr val="bg1"/>
                </a:solidFill>
                <a:latin typeface="Century Gothic" panose="020B0502020202020204" pitchFamily="34" charset="0"/>
              </a:rPr>
              <a:t> </a:t>
            </a:r>
          </a:p>
        </p:txBody>
      </p:sp>
      <p:pic>
        <p:nvPicPr>
          <p:cNvPr id="4" name="Picture 3" descr="A picture containing indoor&#10;&#10;Description automatically generated">
            <a:extLst>
              <a:ext uri="{FF2B5EF4-FFF2-40B4-BE49-F238E27FC236}">
                <a16:creationId xmlns:a16="http://schemas.microsoft.com/office/drawing/2014/main" id="{FA469DAC-2705-4D9E-802E-D4A644B5F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54" y="899107"/>
            <a:ext cx="7306881" cy="5059786"/>
          </a:xfrm>
          <a:prstGeom prst="rect">
            <a:avLst/>
          </a:prstGeom>
        </p:spPr>
      </p:pic>
    </p:spTree>
    <p:extLst>
      <p:ext uri="{BB962C8B-B14F-4D97-AF65-F5344CB8AC3E}">
        <p14:creationId xmlns:p14="http://schemas.microsoft.com/office/powerpoint/2010/main" val="35136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7 Prizes</a:t>
            </a:r>
          </a:p>
          <a:p>
            <a:pPr algn="ctr"/>
            <a:r>
              <a:rPr lang="en-US" sz="2400" b="1" dirty="0">
                <a:solidFill>
                  <a:schemeClr val="bg1"/>
                </a:solidFill>
                <a:latin typeface="Century Gothic" panose="020B0502020202020204" pitchFamily="34" charset="0"/>
              </a:rPr>
              <a:t>Apple iPad 65GB Silver 9</a:t>
            </a:r>
            <a:r>
              <a:rPr lang="en-US" sz="2400" b="1" baseline="30000" dirty="0">
                <a:solidFill>
                  <a:schemeClr val="bg1"/>
                </a:solidFill>
                <a:latin typeface="Century Gothic" panose="020B0502020202020204" pitchFamily="34" charset="0"/>
              </a:rPr>
              <a:t>th</a:t>
            </a:r>
            <a:r>
              <a:rPr lang="en-US" sz="2400" b="1" dirty="0">
                <a:solidFill>
                  <a:schemeClr val="bg1"/>
                </a:solidFill>
                <a:latin typeface="Century Gothic" panose="020B0502020202020204" pitchFamily="34" charset="0"/>
              </a:rPr>
              <a:t> Gen</a:t>
            </a:r>
          </a:p>
          <a:p>
            <a:pPr algn="ctr"/>
            <a:r>
              <a:rPr lang="en-US" sz="2400" b="1"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39D92586-25EF-4BD0-82C2-E8F8605D8A8E}"/>
              </a:ext>
            </a:extLst>
          </p:cNvPr>
          <p:cNvPicPr>
            <a:picLocks noChangeAspect="1"/>
          </p:cNvPicPr>
          <p:nvPr/>
        </p:nvPicPr>
        <p:blipFill>
          <a:blip r:embed="rId2"/>
          <a:stretch>
            <a:fillRect/>
          </a:stretch>
        </p:blipFill>
        <p:spPr>
          <a:xfrm>
            <a:off x="7671566" y="0"/>
            <a:ext cx="4520434" cy="2797629"/>
          </a:xfrm>
          <a:prstGeom prst="rect">
            <a:avLst/>
          </a:prstGeom>
        </p:spPr>
      </p:pic>
      <p:pic>
        <p:nvPicPr>
          <p:cNvPr id="2" name="Picture 1">
            <a:extLst>
              <a:ext uri="{FF2B5EF4-FFF2-40B4-BE49-F238E27FC236}">
                <a16:creationId xmlns:a16="http://schemas.microsoft.com/office/drawing/2014/main" id="{3B2EEAAF-46BC-47E9-BECD-6922C293A34B}"/>
              </a:ext>
            </a:extLst>
          </p:cNvPr>
          <p:cNvPicPr>
            <a:picLocks noChangeAspect="1"/>
          </p:cNvPicPr>
          <p:nvPr/>
        </p:nvPicPr>
        <p:blipFill>
          <a:blip r:embed="rId3"/>
          <a:stretch>
            <a:fillRect/>
          </a:stretch>
        </p:blipFill>
        <p:spPr>
          <a:xfrm>
            <a:off x="461119" y="206828"/>
            <a:ext cx="5384209" cy="6289964"/>
          </a:xfrm>
          <a:prstGeom prst="rect">
            <a:avLst/>
          </a:prstGeom>
        </p:spPr>
      </p:pic>
    </p:spTree>
    <p:extLst>
      <p:ext uri="{BB962C8B-B14F-4D97-AF65-F5344CB8AC3E}">
        <p14:creationId xmlns:p14="http://schemas.microsoft.com/office/powerpoint/2010/main" val="333803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7 Prizes</a:t>
            </a:r>
          </a:p>
          <a:p>
            <a:pPr algn="ctr"/>
            <a:r>
              <a:rPr lang="en-US" sz="2400" b="1" dirty="0" err="1">
                <a:solidFill>
                  <a:schemeClr val="bg1"/>
                </a:solidFill>
                <a:latin typeface="Century Gothic" panose="020B0502020202020204" pitchFamily="34" charset="0"/>
              </a:rPr>
              <a:t>Playstation</a:t>
            </a:r>
            <a:r>
              <a:rPr lang="en-US" sz="2400" b="1" dirty="0">
                <a:solidFill>
                  <a:schemeClr val="bg1"/>
                </a:solidFill>
                <a:latin typeface="Century Gothic" panose="020B0502020202020204" pitchFamily="34" charset="0"/>
              </a:rPr>
              <a:t> 4</a:t>
            </a:r>
          </a:p>
          <a:p>
            <a:pPr algn="ctr"/>
            <a:r>
              <a:rPr lang="en-US" sz="2400" b="1" dirty="0">
                <a:solidFill>
                  <a:schemeClr val="bg1"/>
                </a:solidFill>
                <a:latin typeface="Century Gothic" panose="020B0502020202020204" pitchFamily="34" charset="0"/>
              </a:rPr>
              <a:t> </a:t>
            </a:r>
          </a:p>
        </p:txBody>
      </p:sp>
      <p:pic>
        <p:nvPicPr>
          <p:cNvPr id="4" name="Picture 3">
            <a:extLst>
              <a:ext uri="{FF2B5EF4-FFF2-40B4-BE49-F238E27FC236}">
                <a16:creationId xmlns:a16="http://schemas.microsoft.com/office/drawing/2014/main" id="{92C0269D-5644-4646-B5CE-6F09247E1098}"/>
              </a:ext>
            </a:extLst>
          </p:cNvPr>
          <p:cNvPicPr>
            <a:picLocks noChangeAspect="1"/>
          </p:cNvPicPr>
          <p:nvPr/>
        </p:nvPicPr>
        <p:blipFill>
          <a:blip r:embed="rId2"/>
          <a:stretch>
            <a:fillRect/>
          </a:stretch>
        </p:blipFill>
        <p:spPr>
          <a:xfrm>
            <a:off x="7671566" y="0"/>
            <a:ext cx="4520434" cy="2797629"/>
          </a:xfrm>
          <a:prstGeom prst="rect">
            <a:avLst/>
          </a:prstGeom>
        </p:spPr>
      </p:pic>
      <p:pic>
        <p:nvPicPr>
          <p:cNvPr id="2" name="Picture 1">
            <a:extLst>
              <a:ext uri="{FF2B5EF4-FFF2-40B4-BE49-F238E27FC236}">
                <a16:creationId xmlns:a16="http://schemas.microsoft.com/office/drawing/2014/main" id="{6B1FE3E1-1DCA-4F5C-BEAE-C16EC40FA557}"/>
              </a:ext>
            </a:extLst>
          </p:cNvPr>
          <p:cNvPicPr>
            <a:picLocks noChangeAspect="1"/>
          </p:cNvPicPr>
          <p:nvPr/>
        </p:nvPicPr>
        <p:blipFill>
          <a:blip r:embed="rId3"/>
          <a:stretch>
            <a:fillRect/>
          </a:stretch>
        </p:blipFill>
        <p:spPr>
          <a:xfrm>
            <a:off x="215895" y="581889"/>
            <a:ext cx="6972126" cy="5749638"/>
          </a:xfrm>
          <a:prstGeom prst="rect">
            <a:avLst/>
          </a:prstGeom>
        </p:spPr>
      </p:pic>
    </p:spTree>
    <p:extLst>
      <p:ext uri="{BB962C8B-B14F-4D97-AF65-F5344CB8AC3E}">
        <p14:creationId xmlns:p14="http://schemas.microsoft.com/office/powerpoint/2010/main" val="1600988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113110" y="941672"/>
            <a:ext cx="7811689"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7 Prizes</a:t>
            </a:r>
          </a:p>
          <a:p>
            <a:pPr algn="ctr"/>
            <a:r>
              <a:rPr lang="en-US" sz="2400" b="1" dirty="0">
                <a:solidFill>
                  <a:schemeClr val="bg1"/>
                </a:solidFill>
                <a:latin typeface="Century Gothic" panose="020B0502020202020204" pitchFamily="34" charset="0"/>
              </a:rPr>
              <a:t>Xbox and game pack Fortnite / Rocket League</a:t>
            </a:r>
          </a:p>
          <a:p>
            <a:pPr algn="ctr"/>
            <a:r>
              <a:rPr lang="en-US" sz="2400" b="1" dirty="0">
                <a:solidFill>
                  <a:schemeClr val="bg1"/>
                </a:solidFill>
                <a:latin typeface="Century Gothic" panose="020B0502020202020204" pitchFamily="34" charset="0"/>
              </a:rPr>
              <a:t> </a:t>
            </a:r>
          </a:p>
        </p:txBody>
      </p:sp>
      <p:pic>
        <p:nvPicPr>
          <p:cNvPr id="4" name="Picture 3">
            <a:extLst>
              <a:ext uri="{FF2B5EF4-FFF2-40B4-BE49-F238E27FC236}">
                <a16:creationId xmlns:a16="http://schemas.microsoft.com/office/drawing/2014/main" id="{1483AFE7-0765-4DBE-998D-63290221ADC9}"/>
              </a:ext>
            </a:extLst>
          </p:cNvPr>
          <p:cNvPicPr>
            <a:picLocks noChangeAspect="1"/>
          </p:cNvPicPr>
          <p:nvPr/>
        </p:nvPicPr>
        <p:blipFill>
          <a:blip r:embed="rId2"/>
          <a:stretch>
            <a:fillRect/>
          </a:stretch>
        </p:blipFill>
        <p:spPr>
          <a:xfrm>
            <a:off x="7671566" y="0"/>
            <a:ext cx="4520434" cy="2797629"/>
          </a:xfrm>
          <a:prstGeom prst="rect">
            <a:avLst/>
          </a:prstGeom>
        </p:spPr>
      </p:pic>
      <p:pic>
        <p:nvPicPr>
          <p:cNvPr id="2" name="Picture 1">
            <a:extLst>
              <a:ext uri="{FF2B5EF4-FFF2-40B4-BE49-F238E27FC236}">
                <a16:creationId xmlns:a16="http://schemas.microsoft.com/office/drawing/2014/main" id="{99B56CBF-64BF-4456-9BD6-C2898A96EEAE}"/>
              </a:ext>
            </a:extLst>
          </p:cNvPr>
          <p:cNvPicPr>
            <a:picLocks noChangeAspect="1"/>
          </p:cNvPicPr>
          <p:nvPr/>
        </p:nvPicPr>
        <p:blipFill>
          <a:blip r:embed="rId3"/>
          <a:stretch>
            <a:fillRect/>
          </a:stretch>
        </p:blipFill>
        <p:spPr>
          <a:xfrm>
            <a:off x="858982" y="2797629"/>
            <a:ext cx="9738790" cy="3389099"/>
          </a:xfrm>
          <a:prstGeom prst="rect">
            <a:avLst/>
          </a:prstGeom>
        </p:spPr>
      </p:pic>
    </p:spTree>
    <p:extLst>
      <p:ext uri="{BB962C8B-B14F-4D97-AF65-F5344CB8AC3E}">
        <p14:creationId xmlns:p14="http://schemas.microsoft.com/office/powerpoint/2010/main" val="2309267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1 Prizes</a:t>
            </a:r>
          </a:p>
          <a:p>
            <a:pPr algn="ctr"/>
            <a:r>
              <a:rPr lang="en-US" sz="2400" b="1" dirty="0">
                <a:solidFill>
                  <a:schemeClr val="bg1"/>
                </a:solidFill>
                <a:latin typeface="Century Gothic" panose="020B0502020202020204" pitchFamily="34" charset="0"/>
              </a:rPr>
              <a:t>M&amp;M Brownie Party Bags </a:t>
            </a:r>
          </a:p>
          <a:p>
            <a:pPr algn="ctr"/>
            <a:r>
              <a:rPr lang="en-US" sz="2400" b="1" dirty="0">
                <a:solidFill>
                  <a:schemeClr val="bg1"/>
                </a:solidFill>
                <a:latin typeface="Century Gothic" panose="020B0502020202020204" pitchFamily="34" charset="0"/>
              </a:rPr>
              <a:t> </a:t>
            </a:r>
          </a:p>
        </p:txBody>
      </p:sp>
      <p:pic>
        <p:nvPicPr>
          <p:cNvPr id="5" name="Picture 4" descr="A picture containing text&#10;&#10;Description automatically generated">
            <a:extLst>
              <a:ext uri="{FF2B5EF4-FFF2-40B4-BE49-F238E27FC236}">
                <a16:creationId xmlns:a16="http://schemas.microsoft.com/office/drawing/2014/main" id="{38D0D85D-F901-4676-B7D1-508A94277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0" y="316869"/>
            <a:ext cx="6885322" cy="6224262"/>
          </a:xfrm>
          <a:prstGeom prst="rect">
            <a:avLst/>
          </a:prstGeom>
        </p:spPr>
      </p:pic>
      <p:pic>
        <p:nvPicPr>
          <p:cNvPr id="2" name="Picture 1">
            <a:extLst>
              <a:ext uri="{FF2B5EF4-FFF2-40B4-BE49-F238E27FC236}">
                <a16:creationId xmlns:a16="http://schemas.microsoft.com/office/drawing/2014/main" id="{7DEAB940-CA9D-4D9E-A347-01E70A1B7D77}"/>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188820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2 Prizes</a:t>
            </a:r>
          </a:p>
          <a:p>
            <a:pPr algn="ctr"/>
            <a:r>
              <a:rPr lang="en-US" sz="2400" b="1" dirty="0">
                <a:solidFill>
                  <a:schemeClr val="bg1"/>
                </a:solidFill>
                <a:latin typeface="Century Gothic" panose="020B0502020202020204" pitchFamily="34" charset="0"/>
              </a:rPr>
              <a:t>£10 Amazon Gift Cards</a:t>
            </a:r>
          </a:p>
          <a:p>
            <a:pPr algn="ctr"/>
            <a:r>
              <a:rPr lang="en-US" sz="2400" b="1" dirty="0">
                <a:solidFill>
                  <a:schemeClr val="bg1"/>
                </a:solidFill>
                <a:latin typeface="Century Gothic" panose="020B0502020202020204" pitchFamily="34" charset="0"/>
              </a:rPr>
              <a:t> </a:t>
            </a:r>
          </a:p>
        </p:txBody>
      </p:sp>
      <p:pic>
        <p:nvPicPr>
          <p:cNvPr id="4" name="Picture 3" descr="A picture containing text, monitor&#10;&#10;Description automatically generated">
            <a:extLst>
              <a:ext uri="{FF2B5EF4-FFF2-40B4-BE49-F238E27FC236}">
                <a16:creationId xmlns:a16="http://schemas.microsoft.com/office/drawing/2014/main" id="{0D1D52FB-AF2A-4925-B7D1-42F3BE12C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00" y="1286759"/>
            <a:ext cx="7420431" cy="4537098"/>
          </a:xfrm>
          <a:prstGeom prst="rect">
            <a:avLst/>
          </a:prstGeom>
        </p:spPr>
      </p:pic>
      <p:pic>
        <p:nvPicPr>
          <p:cNvPr id="5" name="Picture 4">
            <a:extLst>
              <a:ext uri="{FF2B5EF4-FFF2-40B4-BE49-F238E27FC236}">
                <a16:creationId xmlns:a16="http://schemas.microsoft.com/office/drawing/2014/main" id="{E647102E-5332-4020-B589-57E9C557295B}"/>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147309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3 Prizes</a:t>
            </a:r>
          </a:p>
          <a:p>
            <a:pPr algn="ctr"/>
            <a:r>
              <a:rPr lang="en-US" sz="2400" b="1" dirty="0">
                <a:solidFill>
                  <a:schemeClr val="bg1"/>
                </a:solidFill>
                <a:latin typeface="Century Gothic" panose="020B0502020202020204" pitchFamily="34" charset="0"/>
              </a:rPr>
              <a:t>Art Mixed Media Sets</a:t>
            </a:r>
          </a:p>
          <a:p>
            <a:pPr algn="ctr"/>
            <a:r>
              <a:rPr lang="en-US" sz="2400" b="1" dirty="0">
                <a:solidFill>
                  <a:schemeClr val="bg1"/>
                </a:solidFill>
                <a:latin typeface="Century Gothic" panose="020B0502020202020204" pitchFamily="34" charset="0"/>
              </a:rPr>
              <a:t> </a:t>
            </a:r>
          </a:p>
        </p:txBody>
      </p:sp>
      <p:pic>
        <p:nvPicPr>
          <p:cNvPr id="7" name="Picture 6">
            <a:extLst>
              <a:ext uri="{FF2B5EF4-FFF2-40B4-BE49-F238E27FC236}">
                <a16:creationId xmlns:a16="http://schemas.microsoft.com/office/drawing/2014/main" id="{FA9ABF8E-0CAD-4752-87FA-007197C9C8C6}"/>
              </a:ext>
            </a:extLst>
          </p:cNvPr>
          <p:cNvPicPr>
            <a:picLocks noChangeAspect="1"/>
          </p:cNvPicPr>
          <p:nvPr/>
        </p:nvPicPr>
        <p:blipFill>
          <a:blip r:embed="rId2"/>
          <a:stretch>
            <a:fillRect/>
          </a:stretch>
        </p:blipFill>
        <p:spPr>
          <a:xfrm>
            <a:off x="71236" y="901438"/>
            <a:ext cx="7497032" cy="4584962"/>
          </a:xfrm>
          <a:prstGeom prst="rect">
            <a:avLst/>
          </a:prstGeom>
        </p:spPr>
      </p:pic>
      <p:pic>
        <p:nvPicPr>
          <p:cNvPr id="2" name="Picture 1">
            <a:extLst>
              <a:ext uri="{FF2B5EF4-FFF2-40B4-BE49-F238E27FC236}">
                <a16:creationId xmlns:a16="http://schemas.microsoft.com/office/drawing/2014/main" id="{ADF638A1-3BD8-45D1-9208-A16DB7C86305}"/>
              </a:ext>
            </a:extLst>
          </p:cNvPr>
          <p:cNvPicPr>
            <a:picLocks noChangeAspect="1"/>
          </p:cNvPicPr>
          <p:nvPr/>
        </p:nvPicPr>
        <p:blipFill>
          <a:blip r:embed="rId3"/>
          <a:stretch>
            <a:fillRect/>
          </a:stretch>
        </p:blipFill>
        <p:spPr>
          <a:xfrm>
            <a:off x="7668376" y="0"/>
            <a:ext cx="4523624" cy="2798307"/>
          </a:xfrm>
          <a:prstGeom prst="rect">
            <a:avLst/>
          </a:prstGeom>
        </p:spPr>
      </p:pic>
    </p:spTree>
    <p:extLst>
      <p:ext uri="{BB962C8B-B14F-4D97-AF65-F5344CB8AC3E}">
        <p14:creationId xmlns:p14="http://schemas.microsoft.com/office/powerpoint/2010/main" val="24414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3 Prizes</a:t>
            </a:r>
          </a:p>
          <a:p>
            <a:pPr algn="ctr"/>
            <a:r>
              <a:rPr lang="en-US" sz="2400" b="1" dirty="0">
                <a:solidFill>
                  <a:schemeClr val="bg1"/>
                </a:solidFill>
                <a:latin typeface="Century Gothic" panose="020B0502020202020204" pitchFamily="34" charset="0"/>
              </a:rPr>
              <a:t>Stationary sets</a:t>
            </a:r>
          </a:p>
          <a:p>
            <a:pPr algn="ctr"/>
            <a:r>
              <a:rPr lang="en-US" sz="2400" b="1" dirty="0">
                <a:solidFill>
                  <a:schemeClr val="bg1"/>
                </a:solidFill>
                <a:latin typeface="Century Gothic" panose="020B0502020202020204" pitchFamily="34" charset="0"/>
              </a:rPr>
              <a:t> </a:t>
            </a:r>
          </a:p>
        </p:txBody>
      </p:sp>
      <p:pic>
        <p:nvPicPr>
          <p:cNvPr id="4" name="Picture 3" descr="A picture containing graphical user interface&#10;&#10;Description automatically generated">
            <a:extLst>
              <a:ext uri="{FF2B5EF4-FFF2-40B4-BE49-F238E27FC236}">
                <a16:creationId xmlns:a16="http://schemas.microsoft.com/office/drawing/2014/main" id="{BC5DD592-09C4-4633-8336-4E8F58480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91" y="827543"/>
            <a:ext cx="7261964" cy="5299880"/>
          </a:xfrm>
          <a:prstGeom prst="rect">
            <a:avLst/>
          </a:prstGeom>
        </p:spPr>
      </p:pic>
      <p:pic>
        <p:nvPicPr>
          <p:cNvPr id="2" name="Picture 1">
            <a:extLst>
              <a:ext uri="{FF2B5EF4-FFF2-40B4-BE49-F238E27FC236}">
                <a16:creationId xmlns:a16="http://schemas.microsoft.com/office/drawing/2014/main" id="{AC665555-6AB3-4664-AF13-0934555D1C87}"/>
              </a:ext>
            </a:extLst>
          </p:cNvPr>
          <p:cNvPicPr>
            <a:picLocks noChangeAspect="1"/>
          </p:cNvPicPr>
          <p:nvPr/>
        </p:nvPicPr>
        <p:blipFill>
          <a:blip r:embed="rId3"/>
          <a:stretch>
            <a:fillRect/>
          </a:stretch>
        </p:blipFill>
        <p:spPr>
          <a:xfrm>
            <a:off x="7668376" y="0"/>
            <a:ext cx="4523624" cy="2798307"/>
          </a:xfrm>
          <a:prstGeom prst="rect">
            <a:avLst/>
          </a:prstGeom>
        </p:spPr>
      </p:pic>
    </p:spTree>
    <p:extLst>
      <p:ext uri="{BB962C8B-B14F-4D97-AF65-F5344CB8AC3E}">
        <p14:creationId xmlns:p14="http://schemas.microsoft.com/office/powerpoint/2010/main" val="233502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4 Prizes</a:t>
            </a:r>
          </a:p>
          <a:p>
            <a:pPr algn="ctr"/>
            <a:r>
              <a:rPr lang="en-US" sz="2400" b="1" dirty="0">
                <a:solidFill>
                  <a:schemeClr val="bg1"/>
                </a:solidFill>
                <a:latin typeface="Century Gothic" panose="020B0502020202020204" pitchFamily="34" charset="0"/>
              </a:rPr>
              <a:t>Nike Footballs</a:t>
            </a:r>
          </a:p>
          <a:p>
            <a:pPr algn="ctr"/>
            <a:r>
              <a:rPr lang="en-US" sz="2400" b="1"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5ACB9BFF-A849-4C59-9523-ACA8B5728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22" y="240366"/>
            <a:ext cx="5914430" cy="6259946"/>
          </a:xfrm>
          <a:prstGeom prst="rect">
            <a:avLst/>
          </a:prstGeom>
        </p:spPr>
      </p:pic>
      <p:pic>
        <p:nvPicPr>
          <p:cNvPr id="7" name="Picture 6">
            <a:extLst>
              <a:ext uri="{FF2B5EF4-FFF2-40B4-BE49-F238E27FC236}">
                <a16:creationId xmlns:a16="http://schemas.microsoft.com/office/drawing/2014/main" id="{551C8252-41CB-4463-9C2B-2B0E7F58551B}"/>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3280692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666310"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4 Prizes</a:t>
            </a:r>
          </a:p>
          <a:p>
            <a:pPr algn="ctr"/>
            <a:r>
              <a:rPr lang="en-US" sz="2400" b="1" dirty="0" err="1">
                <a:solidFill>
                  <a:schemeClr val="bg1"/>
                </a:solidFill>
                <a:latin typeface="Century Gothic" panose="020B0502020202020204" pitchFamily="34" charset="0"/>
              </a:rPr>
              <a:t>Mitre</a:t>
            </a:r>
            <a:r>
              <a:rPr lang="en-US" sz="2400" b="1" dirty="0">
                <a:solidFill>
                  <a:schemeClr val="bg1"/>
                </a:solidFill>
                <a:latin typeface="Century Gothic" panose="020B0502020202020204" pitchFamily="34" charset="0"/>
              </a:rPr>
              <a:t> Netballs</a:t>
            </a:r>
          </a:p>
          <a:p>
            <a:pPr algn="ctr"/>
            <a:r>
              <a:rPr lang="en-US" sz="2400" b="1" dirty="0">
                <a:solidFill>
                  <a:schemeClr val="bg1"/>
                </a:solidFill>
                <a:latin typeface="Century Gothic" panose="020B0502020202020204" pitchFamily="34" charset="0"/>
              </a:rPr>
              <a:t> </a:t>
            </a:r>
          </a:p>
        </p:txBody>
      </p:sp>
      <p:pic>
        <p:nvPicPr>
          <p:cNvPr id="4" name="Picture 3" descr="A picture containing icon&#10;&#10;Description automatically generated">
            <a:extLst>
              <a:ext uri="{FF2B5EF4-FFF2-40B4-BE49-F238E27FC236}">
                <a16:creationId xmlns:a16="http://schemas.microsoft.com/office/drawing/2014/main" id="{7FC3EF7C-F170-4C60-8FBF-B2147783E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43" y="329748"/>
            <a:ext cx="6656052" cy="6198503"/>
          </a:xfrm>
          <a:prstGeom prst="rect">
            <a:avLst/>
          </a:prstGeom>
        </p:spPr>
      </p:pic>
      <p:pic>
        <p:nvPicPr>
          <p:cNvPr id="5" name="Picture 4">
            <a:extLst>
              <a:ext uri="{FF2B5EF4-FFF2-40B4-BE49-F238E27FC236}">
                <a16:creationId xmlns:a16="http://schemas.microsoft.com/office/drawing/2014/main" id="{786DADBA-ED60-418A-B142-0B592B87E180}"/>
              </a:ext>
            </a:extLst>
          </p:cNvPr>
          <p:cNvPicPr>
            <a:picLocks noChangeAspect="1"/>
          </p:cNvPicPr>
          <p:nvPr/>
        </p:nvPicPr>
        <p:blipFill>
          <a:blip r:embed="rId3"/>
          <a:stretch>
            <a:fillRect/>
          </a:stretch>
        </p:blipFill>
        <p:spPr>
          <a:xfrm>
            <a:off x="7671566" y="0"/>
            <a:ext cx="4520434" cy="2797629"/>
          </a:xfrm>
          <a:prstGeom prst="rect">
            <a:avLst/>
          </a:prstGeom>
        </p:spPr>
      </p:pic>
    </p:spTree>
    <p:extLst>
      <p:ext uri="{BB962C8B-B14F-4D97-AF65-F5344CB8AC3E}">
        <p14:creationId xmlns:p14="http://schemas.microsoft.com/office/powerpoint/2010/main" val="205139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346373"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4 Prizes</a:t>
            </a:r>
          </a:p>
          <a:p>
            <a:pPr algn="ctr"/>
            <a:r>
              <a:rPr lang="en-US" sz="2400" b="1" dirty="0">
                <a:solidFill>
                  <a:schemeClr val="bg1"/>
                </a:solidFill>
                <a:latin typeface="Century Gothic" panose="020B0502020202020204" pitchFamily="34" charset="0"/>
              </a:rPr>
              <a:t>Lego Minecraft Set</a:t>
            </a:r>
          </a:p>
          <a:p>
            <a:pPr algn="ctr"/>
            <a:r>
              <a:rPr lang="en-US" sz="2400" b="1"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F5C0E8E5-C2CD-453D-BC6A-CE66D58B2E52}"/>
              </a:ext>
            </a:extLst>
          </p:cNvPr>
          <p:cNvPicPr>
            <a:picLocks noChangeAspect="1"/>
          </p:cNvPicPr>
          <p:nvPr/>
        </p:nvPicPr>
        <p:blipFill>
          <a:blip r:embed="rId2"/>
          <a:stretch>
            <a:fillRect/>
          </a:stretch>
        </p:blipFill>
        <p:spPr>
          <a:xfrm>
            <a:off x="7671566" y="0"/>
            <a:ext cx="4520434" cy="2797629"/>
          </a:xfrm>
          <a:prstGeom prst="rect">
            <a:avLst/>
          </a:prstGeom>
        </p:spPr>
      </p:pic>
      <p:pic>
        <p:nvPicPr>
          <p:cNvPr id="2" name="Picture 1">
            <a:extLst>
              <a:ext uri="{FF2B5EF4-FFF2-40B4-BE49-F238E27FC236}">
                <a16:creationId xmlns:a16="http://schemas.microsoft.com/office/drawing/2014/main" id="{386C446E-F580-4391-9525-386F9BECD8DF}"/>
              </a:ext>
            </a:extLst>
          </p:cNvPr>
          <p:cNvPicPr>
            <a:picLocks noChangeAspect="1"/>
          </p:cNvPicPr>
          <p:nvPr/>
        </p:nvPicPr>
        <p:blipFill>
          <a:blip r:embed="rId3"/>
          <a:stretch>
            <a:fillRect/>
          </a:stretch>
        </p:blipFill>
        <p:spPr>
          <a:xfrm>
            <a:off x="417285" y="707571"/>
            <a:ext cx="6647543" cy="4985657"/>
          </a:xfrm>
          <a:prstGeom prst="rect">
            <a:avLst/>
          </a:prstGeom>
        </p:spPr>
      </p:pic>
    </p:spTree>
    <p:extLst>
      <p:ext uri="{BB962C8B-B14F-4D97-AF65-F5344CB8AC3E}">
        <p14:creationId xmlns:p14="http://schemas.microsoft.com/office/powerpoint/2010/main" val="336780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2777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F04DE-9A26-46AD-8953-D8E099DA8090}"/>
              </a:ext>
            </a:extLst>
          </p:cNvPr>
          <p:cNvSpPr txBox="1"/>
          <p:nvPr/>
        </p:nvSpPr>
        <p:spPr>
          <a:xfrm>
            <a:off x="6346373" y="3429000"/>
            <a:ext cx="6098344" cy="1661993"/>
          </a:xfrm>
          <a:prstGeom prst="rect">
            <a:avLst/>
          </a:prstGeom>
          <a:noFill/>
        </p:spPr>
        <p:txBody>
          <a:bodyPr wrap="square">
            <a:spAutoFit/>
          </a:bodyPr>
          <a:lstStyle/>
          <a:p>
            <a:pPr algn="ctr"/>
            <a:r>
              <a:rPr lang="en-US" sz="5400" b="1" dirty="0">
                <a:solidFill>
                  <a:srgbClr val="00BCD5"/>
                </a:solidFill>
                <a:latin typeface="Century Gothic" panose="020B0502020202020204" pitchFamily="34" charset="0"/>
              </a:rPr>
              <a:t>Tier 4 Prizes</a:t>
            </a:r>
          </a:p>
          <a:p>
            <a:pPr algn="ctr"/>
            <a:r>
              <a:rPr lang="en-US" sz="2400" b="1" dirty="0">
                <a:solidFill>
                  <a:schemeClr val="bg1"/>
                </a:solidFill>
                <a:latin typeface="Century Gothic" panose="020B0502020202020204" pitchFamily="34" charset="0"/>
              </a:rPr>
              <a:t>Lego Star Wars Set</a:t>
            </a:r>
          </a:p>
          <a:p>
            <a:pPr algn="ctr"/>
            <a:r>
              <a:rPr lang="en-US" sz="2400" b="1" dirty="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F5C0E8E5-C2CD-453D-BC6A-CE66D58B2E52}"/>
              </a:ext>
            </a:extLst>
          </p:cNvPr>
          <p:cNvPicPr>
            <a:picLocks noChangeAspect="1"/>
          </p:cNvPicPr>
          <p:nvPr/>
        </p:nvPicPr>
        <p:blipFill>
          <a:blip r:embed="rId2"/>
          <a:stretch>
            <a:fillRect/>
          </a:stretch>
        </p:blipFill>
        <p:spPr>
          <a:xfrm>
            <a:off x="7671566" y="0"/>
            <a:ext cx="4520434" cy="2797629"/>
          </a:xfrm>
          <a:prstGeom prst="rect">
            <a:avLst/>
          </a:prstGeom>
        </p:spPr>
      </p:pic>
      <p:pic>
        <p:nvPicPr>
          <p:cNvPr id="4" name="Picture 3">
            <a:extLst>
              <a:ext uri="{FF2B5EF4-FFF2-40B4-BE49-F238E27FC236}">
                <a16:creationId xmlns:a16="http://schemas.microsoft.com/office/drawing/2014/main" id="{FE85BF7F-3C4D-4153-99B3-948ADEA5CBD7}"/>
              </a:ext>
            </a:extLst>
          </p:cNvPr>
          <p:cNvPicPr>
            <a:picLocks noChangeAspect="1"/>
          </p:cNvPicPr>
          <p:nvPr/>
        </p:nvPicPr>
        <p:blipFill>
          <a:blip r:embed="rId3"/>
          <a:stretch>
            <a:fillRect/>
          </a:stretch>
        </p:blipFill>
        <p:spPr>
          <a:xfrm>
            <a:off x="95765" y="-10886"/>
            <a:ext cx="9366126" cy="6858000"/>
          </a:xfrm>
          <a:prstGeom prst="rect">
            <a:avLst/>
          </a:prstGeom>
        </p:spPr>
      </p:pic>
    </p:spTree>
    <p:extLst>
      <p:ext uri="{BB962C8B-B14F-4D97-AF65-F5344CB8AC3E}">
        <p14:creationId xmlns:p14="http://schemas.microsoft.com/office/powerpoint/2010/main" val="4269277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135ABE5895844EAD883CCC9BCD48D4" ma:contentTypeVersion="14" ma:contentTypeDescription="Create a new document." ma:contentTypeScope="" ma:versionID="39ec0660a2482adf114a7c2fc151b325">
  <xsd:schema xmlns:xsd="http://www.w3.org/2001/XMLSchema" xmlns:xs="http://www.w3.org/2001/XMLSchema" xmlns:p="http://schemas.microsoft.com/office/2006/metadata/properties" xmlns:ns3="dfcf1ded-a027-43d6-aea6-22f8c949dd7d" xmlns:ns4="a413e3ed-b931-48c1-822d-76c7e13d83ad" targetNamespace="http://schemas.microsoft.com/office/2006/metadata/properties" ma:root="true" ma:fieldsID="40ac21e076d94f39d4cb763f3bda6416" ns3:_="" ns4:_="">
    <xsd:import namespace="dfcf1ded-a027-43d6-aea6-22f8c949dd7d"/>
    <xsd:import namespace="a413e3ed-b931-48c1-822d-76c7e13d83a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f1ded-a027-43d6-aea6-22f8c949d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13e3ed-b931-48c1-822d-76c7e13d83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3C9350-4E08-4B5C-ABB3-4BA39589C89E}">
  <ds:schemaRefs>
    <ds:schemaRef ds:uri="a413e3ed-b931-48c1-822d-76c7e13d83ad"/>
    <ds:schemaRef ds:uri="dfcf1ded-a027-43d6-aea6-22f8c949dd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AA2A6F-2E58-4B29-83CA-300A27F29566}">
  <ds:schemaRefs>
    <ds:schemaRef ds:uri="http://schemas.openxmlformats.org/package/2006/metadata/core-properties"/>
    <ds:schemaRef ds:uri="http://purl.org/dc/terms/"/>
    <ds:schemaRef ds:uri="http://schemas.microsoft.com/office/infopath/2007/PartnerControls"/>
    <ds:schemaRef ds:uri="http://purl.org/dc/dcmitype/"/>
    <ds:schemaRef ds:uri="http://purl.org/dc/elements/1.1/"/>
    <ds:schemaRef ds:uri="http://schemas.microsoft.com/office/2006/metadata/properties"/>
    <ds:schemaRef ds:uri="http://schemas.microsoft.com/office/2006/documentManagement/types"/>
    <ds:schemaRef ds:uri="a413e3ed-b931-48c1-822d-76c7e13d83ad"/>
    <ds:schemaRef ds:uri="dfcf1ded-a027-43d6-aea6-22f8c949dd7d"/>
    <ds:schemaRef ds:uri="http://www.w3.org/XML/1998/namespace"/>
  </ds:schemaRefs>
</ds:datastoreItem>
</file>

<file path=customXml/itemProps3.xml><?xml version="1.0" encoding="utf-8"?>
<ds:datastoreItem xmlns:ds="http://schemas.openxmlformats.org/officeDocument/2006/customXml" ds:itemID="{2E1F12F4-878B-426F-9F7F-9B08C9F43F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4159</TotalTime>
  <Words>271</Words>
  <Application>Microsoft Office PowerPoint</Application>
  <PresentationFormat>Widescreen</PresentationFormat>
  <Paragraphs>53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Briefing Tuesday 14th September</dc:title>
  <dc:creator>Cordwell, Simon</dc:creator>
  <cp:lastModifiedBy>Cordwell, Simon</cp:lastModifiedBy>
  <cp:revision>3</cp:revision>
  <dcterms:created xsi:type="dcterms:W3CDTF">2021-09-13T16:35:00Z</dcterms:created>
  <dcterms:modified xsi:type="dcterms:W3CDTF">2022-06-18T09:33:40Z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0x010100CA135ABE5895844EAD883CCC9BCD48D4</vt:lpwstr>
  </property>
</Properties>
</file>